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6" r:id="rId12"/>
    <p:sldId id="267" r:id="rId13"/>
    <p:sldId id="273" r:id="rId14"/>
    <p:sldId id="265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80" r:id="rId23"/>
    <p:sldId id="281" r:id="rId24"/>
    <p:sldId id="277" r:id="rId25"/>
    <p:sldId id="278" r:id="rId26"/>
    <p:sldId id="279" r:id="rId27"/>
    <p:sldId id="282" r:id="rId28"/>
    <p:sldId id="287" r:id="rId29"/>
    <p:sldId id="288" r:id="rId30"/>
    <p:sldId id="283" r:id="rId31"/>
    <p:sldId id="284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8EBEA-990D-4D75-AAC0-EDCA386295A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1AE6-46AA-4076-8328-A610A4A6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8FB32-64EB-4760-8C27-49014FD757D9}" type="slidenum">
              <a:rPr lang="en-US"/>
              <a:pPr/>
              <a:t>11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0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0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5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8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3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9163-6832-4EE7-A5A0-1D5F0B0AE81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5A6E-DCE4-4BC7-ACC8-2D8EDB17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839200" cy="685800"/>
          </a:xfrm>
          <a:solidFill>
            <a:schemeClr val="accent6">
              <a:lumMod val="40000"/>
              <a:lumOff val="60000"/>
              <a:alpha val="39000"/>
            </a:schemeClr>
          </a:solidFill>
          <a:ln/>
        </p:spPr>
        <p:txBody>
          <a:bodyPr anchor="t">
            <a:normAutofit fontScale="90000"/>
          </a:bodyPr>
          <a:lstStyle/>
          <a:p>
            <a:r>
              <a:rPr lang="en-US" b="1" i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Chương</a:t>
            </a:r>
            <a:r>
              <a:rPr lang="en-US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V: SÓNG ÁNH SÁNG</a:t>
            </a:r>
            <a:br>
              <a:rPr lang="en-US" sz="53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</a:br>
            <a:br>
              <a:rPr lang="en-US" sz="40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</a:br>
            <a:br>
              <a:rPr lang="en-US" sz="31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Rectangle 35"/>
          <p:cNvSpPr txBox="1">
            <a:spLocks noChangeArrowheads="1"/>
          </p:cNvSpPr>
          <p:nvPr/>
        </p:nvSpPr>
        <p:spPr>
          <a:xfrm>
            <a:off x="152400" y="2209800"/>
            <a:ext cx="8839200" cy="114300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200" b="1" i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2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25: GIAO THOA ÁNH SÁNG</a:t>
            </a:r>
            <a:br>
              <a:rPr lang="en-US" sz="53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40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31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í nghiệm giao thoa sóng ánh sáng với 2 khe Y â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81000"/>
            <a:ext cx="9067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2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81200" y="4953000"/>
            <a:ext cx="4181475" cy="304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endParaRPr lang="en-US" sz="1400" b="1">
              <a:latin typeface="Times New Roman" pitchFamily="18" charset="0"/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819400" y="3962400"/>
            <a:ext cx="990600" cy="990600"/>
            <a:chOff x="1776" y="2496"/>
            <a:chExt cx="624" cy="624"/>
          </a:xfrm>
        </p:grpSpPr>
        <p:sp>
          <p:nvSpPr>
            <p:cNvPr id="23556" name="Freeform 4"/>
            <p:cNvSpPr>
              <a:spLocks/>
            </p:cNvSpPr>
            <p:nvPr/>
          </p:nvSpPr>
          <p:spPr bwMode="auto">
            <a:xfrm>
              <a:off x="1776" y="2496"/>
              <a:ext cx="624" cy="624"/>
            </a:xfrm>
            <a:custGeom>
              <a:avLst/>
              <a:gdLst>
                <a:gd name="T0" fmla="*/ 0 w 624"/>
                <a:gd name="T1" fmla="*/ 144 h 624"/>
                <a:gd name="T2" fmla="*/ 624 w 624"/>
                <a:gd name="T3" fmla="*/ 0 h 624"/>
                <a:gd name="T4" fmla="*/ 624 w 624"/>
                <a:gd name="T5" fmla="*/ 432 h 624"/>
                <a:gd name="T6" fmla="*/ 432 w 624"/>
                <a:gd name="T7" fmla="*/ 624 h 624"/>
                <a:gd name="T8" fmla="*/ 0 w 624"/>
                <a:gd name="T9" fmla="*/ 384 h 624"/>
                <a:gd name="T10" fmla="*/ 0 w 624"/>
                <a:gd name="T11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4" h="624">
                  <a:moveTo>
                    <a:pt x="0" y="144"/>
                  </a:moveTo>
                  <a:lnTo>
                    <a:pt x="624" y="0"/>
                  </a:lnTo>
                  <a:lnTo>
                    <a:pt x="624" y="432"/>
                  </a:lnTo>
                  <a:lnTo>
                    <a:pt x="432" y="624"/>
                  </a:lnTo>
                  <a:lnTo>
                    <a:pt x="0" y="38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39999"/>
                  </a:schemeClr>
                </a:gs>
                <a:gs pos="100000">
                  <a:schemeClr val="tx1">
                    <a:gamma/>
                    <a:tint val="53725"/>
                    <a:invGamma/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auto">
            <a:xfrm>
              <a:off x="1920" y="2496"/>
              <a:ext cx="432" cy="624"/>
            </a:xfrm>
            <a:custGeom>
              <a:avLst/>
              <a:gdLst>
                <a:gd name="T0" fmla="*/ 432 w 432"/>
                <a:gd name="T1" fmla="*/ 0 h 624"/>
                <a:gd name="T2" fmla="*/ 96 w 432"/>
                <a:gd name="T3" fmla="*/ 96 h 624"/>
                <a:gd name="T4" fmla="*/ 0 w 432"/>
                <a:gd name="T5" fmla="*/ 192 h 624"/>
                <a:gd name="T6" fmla="*/ 0 w 432"/>
                <a:gd name="T7" fmla="*/ 480 h 624"/>
                <a:gd name="T8" fmla="*/ 288 w 432"/>
                <a:gd name="T9" fmla="*/ 624 h 624"/>
                <a:gd name="T10" fmla="*/ 288 w 432"/>
                <a:gd name="T11" fmla="*/ 192 h 624"/>
                <a:gd name="T12" fmla="*/ 432 w 432"/>
                <a:gd name="T1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624">
                  <a:moveTo>
                    <a:pt x="432" y="0"/>
                  </a:moveTo>
                  <a:lnTo>
                    <a:pt x="96" y="96"/>
                  </a:lnTo>
                  <a:lnTo>
                    <a:pt x="0" y="192"/>
                  </a:lnTo>
                  <a:lnTo>
                    <a:pt x="0" y="480"/>
                  </a:lnTo>
                  <a:lnTo>
                    <a:pt x="288" y="624"/>
                  </a:lnTo>
                  <a:lnTo>
                    <a:pt x="288" y="192"/>
                  </a:lnTo>
                  <a:lnTo>
                    <a:pt x="432" y="0"/>
                  </a:lnTo>
                  <a:close/>
                </a:path>
              </a:pathLst>
            </a:custGeom>
            <a:gradFill rotWithShape="1">
              <a:gsLst>
                <a:gs pos="0">
                  <a:srgbClr val="FC1604">
                    <a:alpha val="39999"/>
                  </a:srgbClr>
                </a:gs>
                <a:gs pos="100000">
                  <a:srgbClr val="FC1604">
                    <a:gamma/>
                    <a:tint val="73725"/>
                    <a:invGamma/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391400" y="3944938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429000" y="3962400"/>
            <a:ext cx="373063" cy="1023938"/>
          </a:xfrm>
          <a:prstGeom prst="cube">
            <a:avLst>
              <a:gd name="adj" fmla="val 90106"/>
            </a:avLst>
          </a:prstGeom>
          <a:solidFill>
            <a:srgbClr val="6A2828"/>
          </a:solidFill>
          <a:ln w="9525">
            <a:solidFill>
              <a:srgbClr val="6A28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rot="-127266">
            <a:off x="3505200" y="4267200"/>
            <a:ext cx="2420938" cy="436563"/>
          </a:xfrm>
          <a:custGeom>
            <a:avLst/>
            <a:gdLst>
              <a:gd name="T0" fmla="*/ 0 w 2496"/>
              <a:gd name="T1" fmla="*/ 384 h 528"/>
              <a:gd name="T2" fmla="*/ 240 w 2496"/>
              <a:gd name="T3" fmla="*/ 144 h 528"/>
              <a:gd name="T4" fmla="*/ 2496 w 2496"/>
              <a:gd name="T5" fmla="*/ 0 h 528"/>
              <a:gd name="T6" fmla="*/ 2496 w 2496"/>
              <a:gd name="T7" fmla="*/ 528 h 528"/>
              <a:gd name="T8" fmla="*/ 0 w 2496"/>
              <a:gd name="T9" fmla="*/ 38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6" h="528">
                <a:moveTo>
                  <a:pt x="0" y="384"/>
                </a:moveTo>
                <a:lnTo>
                  <a:pt x="240" y="144"/>
                </a:lnTo>
                <a:lnTo>
                  <a:pt x="2496" y="0"/>
                </a:lnTo>
                <a:lnTo>
                  <a:pt x="2496" y="528"/>
                </a:lnTo>
                <a:lnTo>
                  <a:pt x="0" y="384"/>
                </a:lnTo>
                <a:close/>
              </a:path>
            </a:pathLst>
          </a:custGeom>
          <a:solidFill>
            <a:srgbClr val="DA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A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867400" y="3716338"/>
            <a:ext cx="381000" cy="1219200"/>
          </a:xfrm>
          <a:prstGeom prst="cube">
            <a:avLst>
              <a:gd name="adj" fmla="val 90106"/>
            </a:avLst>
          </a:prstGeom>
          <a:solidFill>
            <a:srgbClr val="6A2828"/>
          </a:solidFill>
          <a:ln w="9525">
            <a:solidFill>
              <a:srgbClr val="6A28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6026150" y="4340225"/>
            <a:ext cx="187325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6026150" y="4262438"/>
            <a:ext cx="18732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6149975" y="4954588"/>
            <a:ext cx="298450" cy="414337"/>
          </a:xfrm>
          <a:custGeom>
            <a:avLst/>
            <a:gdLst>
              <a:gd name="T0" fmla="*/ 535 w 551"/>
              <a:gd name="T1" fmla="*/ 604 h 626"/>
              <a:gd name="T2" fmla="*/ 506 w 551"/>
              <a:gd name="T3" fmla="*/ 562 h 626"/>
              <a:gd name="T4" fmla="*/ 480 w 551"/>
              <a:gd name="T5" fmla="*/ 518 h 626"/>
              <a:gd name="T6" fmla="*/ 455 w 551"/>
              <a:gd name="T7" fmla="*/ 474 h 626"/>
              <a:gd name="T8" fmla="*/ 435 w 551"/>
              <a:gd name="T9" fmla="*/ 421 h 626"/>
              <a:gd name="T10" fmla="*/ 424 w 551"/>
              <a:gd name="T11" fmla="*/ 359 h 626"/>
              <a:gd name="T12" fmla="*/ 411 w 551"/>
              <a:gd name="T13" fmla="*/ 301 h 626"/>
              <a:gd name="T14" fmla="*/ 391 w 551"/>
              <a:gd name="T15" fmla="*/ 248 h 626"/>
              <a:gd name="T16" fmla="*/ 367 w 551"/>
              <a:gd name="T17" fmla="*/ 214 h 626"/>
              <a:gd name="T18" fmla="*/ 349 w 551"/>
              <a:gd name="T19" fmla="*/ 193 h 626"/>
              <a:gd name="T20" fmla="*/ 327 w 551"/>
              <a:gd name="T21" fmla="*/ 175 h 626"/>
              <a:gd name="T22" fmla="*/ 307 w 551"/>
              <a:gd name="T23" fmla="*/ 155 h 626"/>
              <a:gd name="T24" fmla="*/ 289 w 551"/>
              <a:gd name="T25" fmla="*/ 137 h 626"/>
              <a:gd name="T26" fmla="*/ 270 w 551"/>
              <a:gd name="T27" fmla="*/ 122 h 626"/>
              <a:gd name="T28" fmla="*/ 252 w 551"/>
              <a:gd name="T29" fmla="*/ 111 h 626"/>
              <a:gd name="T30" fmla="*/ 232 w 551"/>
              <a:gd name="T31" fmla="*/ 100 h 626"/>
              <a:gd name="T32" fmla="*/ 194 w 551"/>
              <a:gd name="T33" fmla="*/ 86 h 626"/>
              <a:gd name="T34" fmla="*/ 139 w 551"/>
              <a:gd name="T35" fmla="*/ 66 h 626"/>
              <a:gd name="T36" fmla="*/ 84 w 551"/>
              <a:gd name="T37" fmla="*/ 44 h 626"/>
              <a:gd name="T38" fmla="*/ 33 w 551"/>
              <a:gd name="T39" fmla="*/ 17 h 626"/>
              <a:gd name="T40" fmla="*/ 6 w 551"/>
              <a:gd name="T41" fmla="*/ 2 h 626"/>
              <a:gd name="T42" fmla="*/ 0 w 551"/>
              <a:gd name="T43" fmla="*/ 11 h 626"/>
              <a:gd name="T44" fmla="*/ 20 w 551"/>
              <a:gd name="T45" fmla="*/ 31 h 626"/>
              <a:gd name="T46" fmla="*/ 62 w 551"/>
              <a:gd name="T47" fmla="*/ 60 h 626"/>
              <a:gd name="T48" fmla="*/ 104 w 551"/>
              <a:gd name="T49" fmla="*/ 84 h 626"/>
              <a:gd name="T50" fmla="*/ 150 w 551"/>
              <a:gd name="T51" fmla="*/ 106 h 626"/>
              <a:gd name="T52" fmla="*/ 188 w 551"/>
              <a:gd name="T53" fmla="*/ 121 h 626"/>
              <a:gd name="T54" fmla="*/ 216 w 551"/>
              <a:gd name="T55" fmla="*/ 131 h 626"/>
              <a:gd name="T56" fmla="*/ 243 w 551"/>
              <a:gd name="T57" fmla="*/ 144 h 626"/>
              <a:gd name="T58" fmla="*/ 267 w 551"/>
              <a:gd name="T59" fmla="*/ 161 h 626"/>
              <a:gd name="T60" fmla="*/ 289 w 551"/>
              <a:gd name="T61" fmla="*/ 181 h 626"/>
              <a:gd name="T62" fmla="*/ 310 w 551"/>
              <a:gd name="T63" fmla="*/ 197 h 626"/>
              <a:gd name="T64" fmla="*/ 332 w 551"/>
              <a:gd name="T65" fmla="*/ 214 h 626"/>
              <a:gd name="T66" fmla="*/ 354 w 551"/>
              <a:gd name="T67" fmla="*/ 230 h 626"/>
              <a:gd name="T68" fmla="*/ 385 w 551"/>
              <a:gd name="T69" fmla="*/ 261 h 626"/>
              <a:gd name="T70" fmla="*/ 407 w 551"/>
              <a:gd name="T71" fmla="*/ 316 h 626"/>
              <a:gd name="T72" fmla="*/ 418 w 551"/>
              <a:gd name="T73" fmla="*/ 378 h 626"/>
              <a:gd name="T74" fmla="*/ 431 w 551"/>
              <a:gd name="T75" fmla="*/ 436 h 626"/>
              <a:gd name="T76" fmla="*/ 453 w 551"/>
              <a:gd name="T77" fmla="*/ 485 h 626"/>
              <a:gd name="T78" fmla="*/ 478 w 551"/>
              <a:gd name="T79" fmla="*/ 527 h 626"/>
              <a:gd name="T80" fmla="*/ 506 w 551"/>
              <a:gd name="T81" fmla="*/ 567 h 626"/>
              <a:gd name="T82" fmla="*/ 535 w 551"/>
              <a:gd name="T83" fmla="*/ 606 h 626"/>
              <a:gd name="T84" fmla="*/ 551 w 551"/>
              <a:gd name="T85" fmla="*/ 626 h 626"/>
              <a:gd name="T86" fmla="*/ 551 w 551"/>
              <a:gd name="T87" fmla="*/ 626 h 626"/>
              <a:gd name="T88" fmla="*/ 551 w 551"/>
              <a:gd name="T89" fmla="*/ 6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51" h="626">
                <a:moveTo>
                  <a:pt x="551" y="624"/>
                </a:moveTo>
                <a:lnTo>
                  <a:pt x="535" y="604"/>
                </a:lnTo>
                <a:lnTo>
                  <a:pt x="520" y="584"/>
                </a:lnTo>
                <a:lnTo>
                  <a:pt x="506" y="562"/>
                </a:lnTo>
                <a:lnTo>
                  <a:pt x="493" y="540"/>
                </a:lnTo>
                <a:lnTo>
                  <a:pt x="480" y="518"/>
                </a:lnTo>
                <a:lnTo>
                  <a:pt x="467" y="496"/>
                </a:lnTo>
                <a:lnTo>
                  <a:pt x="455" y="474"/>
                </a:lnTo>
                <a:lnTo>
                  <a:pt x="444" y="451"/>
                </a:lnTo>
                <a:lnTo>
                  <a:pt x="435" y="421"/>
                </a:lnTo>
                <a:lnTo>
                  <a:pt x="429" y="390"/>
                </a:lnTo>
                <a:lnTo>
                  <a:pt x="424" y="359"/>
                </a:lnTo>
                <a:lnTo>
                  <a:pt x="418" y="328"/>
                </a:lnTo>
                <a:lnTo>
                  <a:pt x="411" y="301"/>
                </a:lnTo>
                <a:lnTo>
                  <a:pt x="402" y="274"/>
                </a:lnTo>
                <a:lnTo>
                  <a:pt x="391" y="248"/>
                </a:lnTo>
                <a:lnTo>
                  <a:pt x="376" y="224"/>
                </a:lnTo>
                <a:lnTo>
                  <a:pt x="367" y="214"/>
                </a:lnTo>
                <a:lnTo>
                  <a:pt x="358" y="204"/>
                </a:lnTo>
                <a:lnTo>
                  <a:pt x="349" y="193"/>
                </a:lnTo>
                <a:lnTo>
                  <a:pt x="338" y="184"/>
                </a:lnTo>
                <a:lnTo>
                  <a:pt x="327" y="175"/>
                </a:lnTo>
                <a:lnTo>
                  <a:pt x="318" y="166"/>
                </a:lnTo>
                <a:lnTo>
                  <a:pt x="307" y="155"/>
                </a:lnTo>
                <a:lnTo>
                  <a:pt x="298" y="146"/>
                </a:lnTo>
                <a:lnTo>
                  <a:pt x="289" y="137"/>
                </a:lnTo>
                <a:lnTo>
                  <a:pt x="279" y="130"/>
                </a:lnTo>
                <a:lnTo>
                  <a:pt x="270" y="122"/>
                </a:lnTo>
                <a:lnTo>
                  <a:pt x="261" y="117"/>
                </a:lnTo>
                <a:lnTo>
                  <a:pt x="252" y="111"/>
                </a:lnTo>
                <a:lnTo>
                  <a:pt x="241" y="106"/>
                </a:lnTo>
                <a:lnTo>
                  <a:pt x="232" y="100"/>
                </a:lnTo>
                <a:lnTo>
                  <a:pt x="221" y="97"/>
                </a:lnTo>
                <a:lnTo>
                  <a:pt x="194" y="86"/>
                </a:lnTo>
                <a:lnTo>
                  <a:pt x="166" y="75"/>
                </a:lnTo>
                <a:lnTo>
                  <a:pt x="139" y="66"/>
                </a:lnTo>
                <a:lnTo>
                  <a:pt x="112" y="55"/>
                </a:lnTo>
                <a:lnTo>
                  <a:pt x="84" y="44"/>
                </a:lnTo>
                <a:lnTo>
                  <a:pt x="59" y="31"/>
                </a:lnTo>
                <a:lnTo>
                  <a:pt x="33" y="17"/>
                </a:lnTo>
                <a:lnTo>
                  <a:pt x="9" y="0"/>
                </a:lnTo>
                <a:lnTo>
                  <a:pt x="6" y="2"/>
                </a:lnTo>
                <a:lnTo>
                  <a:pt x="2" y="6"/>
                </a:lnTo>
                <a:lnTo>
                  <a:pt x="0" y="11"/>
                </a:lnTo>
                <a:lnTo>
                  <a:pt x="2" y="15"/>
                </a:lnTo>
                <a:lnTo>
                  <a:pt x="20" y="31"/>
                </a:lnTo>
                <a:lnTo>
                  <a:pt x="41" y="46"/>
                </a:lnTo>
                <a:lnTo>
                  <a:pt x="62" y="60"/>
                </a:lnTo>
                <a:lnTo>
                  <a:pt x="82" y="73"/>
                </a:lnTo>
                <a:lnTo>
                  <a:pt x="104" y="84"/>
                </a:lnTo>
                <a:lnTo>
                  <a:pt x="128" y="95"/>
                </a:lnTo>
                <a:lnTo>
                  <a:pt x="150" y="106"/>
                </a:lnTo>
                <a:lnTo>
                  <a:pt x="174" y="115"/>
                </a:lnTo>
                <a:lnTo>
                  <a:pt x="188" y="121"/>
                </a:lnTo>
                <a:lnTo>
                  <a:pt x="203" y="126"/>
                </a:lnTo>
                <a:lnTo>
                  <a:pt x="216" y="131"/>
                </a:lnTo>
                <a:lnTo>
                  <a:pt x="230" y="137"/>
                </a:lnTo>
                <a:lnTo>
                  <a:pt x="243" y="144"/>
                </a:lnTo>
                <a:lnTo>
                  <a:pt x="256" y="152"/>
                </a:lnTo>
                <a:lnTo>
                  <a:pt x="267" y="161"/>
                </a:lnTo>
                <a:lnTo>
                  <a:pt x="279" y="172"/>
                </a:lnTo>
                <a:lnTo>
                  <a:pt x="289" y="181"/>
                </a:lnTo>
                <a:lnTo>
                  <a:pt x="300" y="190"/>
                </a:lnTo>
                <a:lnTo>
                  <a:pt x="310" y="197"/>
                </a:lnTo>
                <a:lnTo>
                  <a:pt x="321" y="206"/>
                </a:lnTo>
                <a:lnTo>
                  <a:pt x="332" y="214"/>
                </a:lnTo>
                <a:lnTo>
                  <a:pt x="343" y="223"/>
                </a:lnTo>
                <a:lnTo>
                  <a:pt x="354" y="230"/>
                </a:lnTo>
                <a:lnTo>
                  <a:pt x="365" y="239"/>
                </a:lnTo>
                <a:lnTo>
                  <a:pt x="385" y="261"/>
                </a:lnTo>
                <a:lnTo>
                  <a:pt x="398" y="288"/>
                </a:lnTo>
                <a:lnTo>
                  <a:pt x="407" y="316"/>
                </a:lnTo>
                <a:lnTo>
                  <a:pt x="414" y="347"/>
                </a:lnTo>
                <a:lnTo>
                  <a:pt x="418" y="378"/>
                </a:lnTo>
                <a:lnTo>
                  <a:pt x="424" y="407"/>
                </a:lnTo>
                <a:lnTo>
                  <a:pt x="431" y="436"/>
                </a:lnTo>
                <a:lnTo>
                  <a:pt x="442" y="463"/>
                </a:lnTo>
                <a:lnTo>
                  <a:pt x="453" y="485"/>
                </a:lnTo>
                <a:lnTo>
                  <a:pt x="466" y="505"/>
                </a:lnTo>
                <a:lnTo>
                  <a:pt x="478" y="527"/>
                </a:lnTo>
                <a:lnTo>
                  <a:pt x="491" y="547"/>
                </a:lnTo>
                <a:lnTo>
                  <a:pt x="506" y="567"/>
                </a:lnTo>
                <a:lnTo>
                  <a:pt x="518" y="587"/>
                </a:lnTo>
                <a:lnTo>
                  <a:pt x="535" y="606"/>
                </a:lnTo>
                <a:lnTo>
                  <a:pt x="551" y="626"/>
                </a:lnTo>
                <a:lnTo>
                  <a:pt x="551" y="626"/>
                </a:lnTo>
                <a:lnTo>
                  <a:pt x="551" y="626"/>
                </a:lnTo>
                <a:lnTo>
                  <a:pt x="551" y="626"/>
                </a:lnTo>
                <a:lnTo>
                  <a:pt x="551" y="624"/>
                </a:lnTo>
                <a:lnTo>
                  <a:pt x="551" y="6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6148388" y="4964113"/>
            <a:ext cx="103187" cy="103187"/>
          </a:xfrm>
          <a:custGeom>
            <a:avLst/>
            <a:gdLst>
              <a:gd name="T0" fmla="*/ 0 w 189"/>
              <a:gd name="T1" fmla="*/ 0 h 153"/>
              <a:gd name="T2" fmla="*/ 5 w 189"/>
              <a:gd name="T3" fmla="*/ 34 h 153"/>
              <a:gd name="T4" fmla="*/ 18 w 189"/>
              <a:gd name="T5" fmla="*/ 62 h 153"/>
              <a:gd name="T6" fmla="*/ 40 w 189"/>
              <a:gd name="T7" fmla="*/ 82 h 153"/>
              <a:gd name="T8" fmla="*/ 65 w 189"/>
              <a:gd name="T9" fmla="*/ 100 h 153"/>
              <a:gd name="T10" fmla="*/ 96 w 189"/>
              <a:gd name="T11" fmla="*/ 114 h 153"/>
              <a:gd name="T12" fmla="*/ 127 w 189"/>
              <a:gd name="T13" fmla="*/ 127 h 153"/>
              <a:gd name="T14" fmla="*/ 156 w 189"/>
              <a:gd name="T15" fmla="*/ 140 h 153"/>
              <a:gd name="T16" fmla="*/ 186 w 189"/>
              <a:gd name="T17" fmla="*/ 153 h 153"/>
              <a:gd name="T18" fmla="*/ 187 w 189"/>
              <a:gd name="T19" fmla="*/ 153 h 153"/>
              <a:gd name="T20" fmla="*/ 189 w 189"/>
              <a:gd name="T21" fmla="*/ 151 h 153"/>
              <a:gd name="T22" fmla="*/ 189 w 189"/>
              <a:gd name="T23" fmla="*/ 149 h 153"/>
              <a:gd name="T24" fmla="*/ 189 w 189"/>
              <a:gd name="T25" fmla="*/ 147 h 153"/>
              <a:gd name="T26" fmla="*/ 178 w 189"/>
              <a:gd name="T27" fmla="*/ 138 h 153"/>
              <a:gd name="T28" fmla="*/ 167 w 189"/>
              <a:gd name="T29" fmla="*/ 131 h 153"/>
              <a:gd name="T30" fmla="*/ 156 w 189"/>
              <a:gd name="T31" fmla="*/ 124 h 153"/>
              <a:gd name="T32" fmla="*/ 145 w 189"/>
              <a:gd name="T33" fmla="*/ 116 h 153"/>
              <a:gd name="T34" fmla="*/ 135 w 189"/>
              <a:gd name="T35" fmla="*/ 111 h 153"/>
              <a:gd name="T36" fmla="*/ 122 w 189"/>
              <a:gd name="T37" fmla="*/ 104 h 153"/>
              <a:gd name="T38" fmla="*/ 111 w 189"/>
              <a:gd name="T39" fmla="*/ 98 h 153"/>
              <a:gd name="T40" fmla="*/ 98 w 189"/>
              <a:gd name="T41" fmla="*/ 93 h 153"/>
              <a:gd name="T42" fmla="*/ 82 w 189"/>
              <a:gd name="T43" fmla="*/ 85 h 153"/>
              <a:gd name="T44" fmla="*/ 65 w 189"/>
              <a:gd name="T45" fmla="*/ 76 h 153"/>
              <a:gd name="T46" fmla="*/ 49 w 189"/>
              <a:gd name="T47" fmla="*/ 67 h 153"/>
              <a:gd name="T48" fmla="*/ 34 w 189"/>
              <a:gd name="T49" fmla="*/ 58 h 153"/>
              <a:gd name="T50" fmla="*/ 21 w 189"/>
              <a:gd name="T51" fmla="*/ 47 h 153"/>
              <a:gd name="T52" fmla="*/ 10 w 189"/>
              <a:gd name="T53" fmla="*/ 32 h 153"/>
              <a:gd name="T54" fmla="*/ 3 w 189"/>
              <a:gd name="T55" fmla="*/ 18 h 153"/>
              <a:gd name="T56" fmla="*/ 0 w 189"/>
              <a:gd name="T57" fmla="*/ 0 h 153"/>
              <a:gd name="T58" fmla="*/ 0 w 189"/>
              <a:gd name="T59" fmla="*/ 0 h 153"/>
              <a:gd name="T60" fmla="*/ 0 w 189"/>
              <a:gd name="T61" fmla="*/ 0 h 153"/>
              <a:gd name="T62" fmla="*/ 0 w 189"/>
              <a:gd name="T63" fmla="*/ 0 h 153"/>
              <a:gd name="T64" fmla="*/ 0 w 189"/>
              <a:gd name="T65" fmla="*/ 0 h 153"/>
              <a:gd name="T66" fmla="*/ 0 w 189"/>
              <a:gd name="T6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9" h="153">
                <a:moveTo>
                  <a:pt x="0" y="0"/>
                </a:moveTo>
                <a:lnTo>
                  <a:pt x="5" y="34"/>
                </a:lnTo>
                <a:lnTo>
                  <a:pt x="18" y="62"/>
                </a:lnTo>
                <a:lnTo>
                  <a:pt x="40" y="82"/>
                </a:lnTo>
                <a:lnTo>
                  <a:pt x="65" y="100"/>
                </a:lnTo>
                <a:lnTo>
                  <a:pt x="96" y="114"/>
                </a:lnTo>
                <a:lnTo>
                  <a:pt x="127" y="127"/>
                </a:lnTo>
                <a:lnTo>
                  <a:pt x="156" y="140"/>
                </a:lnTo>
                <a:lnTo>
                  <a:pt x="186" y="153"/>
                </a:lnTo>
                <a:lnTo>
                  <a:pt x="187" y="153"/>
                </a:lnTo>
                <a:lnTo>
                  <a:pt x="189" y="151"/>
                </a:lnTo>
                <a:lnTo>
                  <a:pt x="189" y="149"/>
                </a:lnTo>
                <a:lnTo>
                  <a:pt x="189" y="147"/>
                </a:lnTo>
                <a:lnTo>
                  <a:pt x="178" y="138"/>
                </a:lnTo>
                <a:lnTo>
                  <a:pt x="167" y="131"/>
                </a:lnTo>
                <a:lnTo>
                  <a:pt x="156" y="124"/>
                </a:lnTo>
                <a:lnTo>
                  <a:pt x="145" y="116"/>
                </a:lnTo>
                <a:lnTo>
                  <a:pt x="135" y="111"/>
                </a:lnTo>
                <a:lnTo>
                  <a:pt x="122" y="104"/>
                </a:lnTo>
                <a:lnTo>
                  <a:pt x="111" y="98"/>
                </a:lnTo>
                <a:lnTo>
                  <a:pt x="98" y="93"/>
                </a:lnTo>
                <a:lnTo>
                  <a:pt x="82" y="85"/>
                </a:lnTo>
                <a:lnTo>
                  <a:pt x="65" y="76"/>
                </a:lnTo>
                <a:lnTo>
                  <a:pt x="49" y="67"/>
                </a:lnTo>
                <a:lnTo>
                  <a:pt x="34" y="58"/>
                </a:lnTo>
                <a:lnTo>
                  <a:pt x="21" y="47"/>
                </a:lnTo>
                <a:lnTo>
                  <a:pt x="10" y="32"/>
                </a:lnTo>
                <a:lnTo>
                  <a:pt x="3" y="1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6096000" y="4097338"/>
            <a:ext cx="1981200" cy="1981200"/>
            <a:chOff x="5114" y="1776"/>
            <a:chExt cx="790" cy="912"/>
          </a:xfrm>
        </p:grpSpPr>
        <p:sp>
          <p:nvSpPr>
            <p:cNvPr id="23567" name="Freeform 15"/>
            <p:cNvSpPr>
              <a:spLocks/>
            </p:cNvSpPr>
            <p:nvPr/>
          </p:nvSpPr>
          <p:spPr bwMode="auto">
            <a:xfrm>
              <a:off x="5637" y="1920"/>
              <a:ext cx="267" cy="354"/>
            </a:xfrm>
            <a:custGeom>
              <a:avLst/>
              <a:gdLst>
                <a:gd name="T0" fmla="*/ 2 w 786"/>
                <a:gd name="T1" fmla="*/ 71 h 848"/>
                <a:gd name="T2" fmla="*/ 5 w 786"/>
                <a:gd name="T3" fmla="*/ 222 h 848"/>
                <a:gd name="T4" fmla="*/ 34 w 786"/>
                <a:gd name="T5" fmla="*/ 324 h 848"/>
                <a:gd name="T6" fmla="*/ 71 w 786"/>
                <a:gd name="T7" fmla="*/ 381 h 848"/>
                <a:gd name="T8" fmla="*/ 117 w 786"/>
                <a:gd name="T9" fmla="*/ 432 h 848"/>
                <a:gd name="T10" fmla="*/ 169 w 786"/>
                <a:gd name="T11" fmla="*/ 476 h 848"/>
                <a:gd name="T12" fmla="*/ 213 w 786"/>
                <a:gd name="T13" fmla="*/ 509 h 848"/>
                <a:gd name="T14" fmla="*/ 250 w 786"/>
                <a:gd name="T15" fmla="*/ 530 h 848"/>
                <a:gd name="T16" fmla="*/ 284 w 786"/>
                <a:gd name="T17" fmla="*/ 550 h 848"/>
                <a:gd name="T18" fmla="*/ 321 w 786"/>
                <a:gd name="T19" fmla="*/ 569 h 848"/>
                <a:gd name="T20" fmla="*/ 359 w 786"/>
                <a:gd name="T21" fmla="*/ 585 h 848"/>
                <a:gd name="T22" fmla="*/ 396 w 786"/>
                <a:gd name="T23" fmla="*/ 602 h 848"/>
                <a:gd name="T24" fmla="*/ 434 w 786"/>
                <a:gd name="T25" fmla="*/ 618 h 848"/>
                <a:gd name="T26" fmla="*/ 472 w 786"/>
                <a:gd name="T27" fmla="*/ 634 h 848"/>
                <a:gd name="T28" fmla="*/ 511 w 786"/>
                <a:gd name="T29" fmla="*/ 653 h 848"/>
                <a:gd name="T30" fmla="*/ 551 w 786"/>
                <a:gd name="T31" fmla="*/ 674 h 848"/>
                <a:gd name="T32" fmla="*/ 589 w 786"/>
                <a:gd name="T33" fmla="*/ 696 h 848"/>
                <a:gd name="T34" fmla="*/ 625 w 786"/>
                <a:gd name="T35" fmla="*/ 720 h 848"/>
                <a:gd name="T36" fmla="*/ 662 w 786"/>
                <a:gd name="T37" fmla="*/ 746 h 848"/>
                <a:gd name="T38" fmla="*/ 698 w 786"/>
                <a:gd name="T39" fmla="*/ 773 h 848"/>
                <a:gd name="T40" fmla="*/ 733 w 786"/>
                <a:gd name="T41" fmla="*/ 802 h 848"/>
                <a:gd name="T42" fmla="*/ 766 w 786"/>
                <a:gd name="T43" fmla="*/ 831 h 848"/>
                <a:gd name="T44" fmla="*/ 784 w 786"/>
                <a:gd name="T45" fmla="*/ 848 h 848"/>
                <a:gd name="T46" fmla="*/ 786 w 786"/>
                <a:gd name="T47" fmla="*/ 846 h 848"/>
                <a:gd name="T48" fmla="*/ 760 w 786"/>
                <a:gd name="T49" fmla="*/ 819 h 848"/>
                <a:gd name="T50" fmla="*/ 709 w 786"/>
                <a:gd name="T51" fmla="*/ 771 h 848"/>
                <a:gd name="T52" fmla="*/ 656 w 786"/>
                <a:gd name="T53" fmla="*/ 726 h 848"/>
                <a:gd name="T54" fmla="*/ 602 w 786"/>
                <a:gd name="T55" fmla="*/ 684 h 848"/>
                <a:gd name="T56" fmla="*/ 538 w 786"/>
                <a:gd name="T57" fmla="*/ 642 h 848"/>
                <a:gd name="T58" fmla="*/ 470 w 786"/>
                <a:gd name="T59" fmla="*/ 602 h 848"/>
                <a:gd name="T60" fmla="*/ 399 w 786"/>
                <a:gd name="T61" fmla="*/ 565 h 848"/>
                <a:gd name="T62" fmla="*/ 330 w 786"/>
                <a:gd name="T63" fmla="*/ 527 h 848"/>
                <a:gd name="T64" fmla="*/ 264 w 786"/>
                <a:gd name="T65" fmla="*/ 487 h 848"/>
                <a:gd name="T66" fmla="*/ 204 w 786"/>
                <a:gd name="T67" fmla="*/ 447 h 848"/>
                <a:gd name="T68" fmla="*/ 148 w 786"/>
                <a:gd name="T69" fmla="*/ 401 h 848"/>
                <a:gd name="T70" fmla="*/ 96 w 786"/>
                <a:gd name="T71" fmla="*/ 350 h 848"/>
                <a:gd name="T72" fmla="*/ 49 w 786"/>
                <a:gd name="T73" fmla="*/ 286 h 848"/>
                <a:gd name="T74" fmla="*/ 18 w 786"/>
                <a:gd name="T75" fmla="*/ 209 h 848"/>
                <a:gd name="T76" fmla="*/ 5 w 786"/>
                <a:gd name="T77" fmla="*/ 126 h 848"/>
                <a:gd name="T78" fmla="*/ 7 w 786"/>
                <a:gd name="T79" fmla="*/ 40 h 848"/>
                <a:gd name="T80" fmla="*/ 14 w 786"/>
                <a:gd name="T81" fmla="*/ 0 h 848"/>
                <a:gd name="T82" fmla="*/ 14 w 786"/>
                <a:gd name="T83" fmla="*/ 0 h 848"/>
                <a:gd name="T84" fmla="*/ 14 w 786"/>
                <a:gd name="T85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6" h="848">
                  <a:moveTo>
                    <a:pt x="14" y="0"/>
                  </a:moveTo>
                  <a:lnTo>
                    <a:pt x="2" y="71"/>
                  </a:lnTo>
                  <a:lnTo>
                    <a:pt x="0" y="147"/>
                  </a:lnTo>
                  <a:lnTo>
                    <a:pt x="5" y="222"/>
                  </a:lnTo>
                  <a:lnTo>
                    <a:pt x="22" y="293"/>
                  </a:lnTo>
                  <a:lnTo>
                    <a:pt x="34" y="324"/>
                  </a:lnTo>
                  <a:lnTo>
                    <a:pt x="51" y="354"/>
                  </a:lnTo>
                  <a:lnTo>
                    <a:pt x="71" y="381"/>
                  </a:lnTo>
                  <a:lnTo>
                    <a:pt x="93" y="408"/>
                  </a:lnTo>
                  <a:lnTo>
                    <a:pt x="117" y="432"/>
                  </a:lnTo>
                  <a:lnTo>
                    <a:pt x="144" y="454"/>
                  </a:lnTo>
                  <a:lnTo>
                    <a:pt x="169" y="476"/>
                  </a:lnTo>
                  <a:lnTo>
                    <a:pt x="197" y="496"/>
                  </a:lnTo>
                  <a:lnTo>
                    <a:pt x="213" y="509"/>
                  </a:lnTo>
                  <a:lnTo>
                    <a:pt x="231" y="519"/>
                  </a:lnTo>
                  <a:lnTo>
                    <a:pt x="250" y="530"/>
                  </a:lnTo>
                  <a:lnTo>
                    <a:pt x="268" y="540"/>
                  </a:lnTo>
                  <a:lnTo>
                    <a:pt x="284" y="550"/>
                  </a:lnTo>
                  <a:lnTo>
                    <a:pt x="303" y="560"/>
                  </a:lnTo>
                  <a:lnTo>
                    <a:pt x="321" y="569"/>
                  </a:lnTo>
                  <a:lnTo>
                    <a:pt x="341" y="578"/>
                  </a:lnTo>
                  <a:lnTo>
                    <a:pt x="359" y="585"/>
                  </a:lnTo>
                  <a:lnTo>
                    <a:pt x="377" y="594"/>
                  </a:lnTo>
                  <a:lnTo>
                    <a:pt x="396" y="602"/>
                  </a:lnTo>
                  <a:lnTo>
                    <a:pt x="416" y="611"/>
                  </a:lnTo>
                  <a:lnTo>
                    <a:pt x="434" y="618"/>
                  </a:lnTo>
                  <a:lnTo>
                    <a:pt x="452" y="627"/>
                  </a:lnTo>
                  <a:lnTo>
                    <a:pt x="472" y="634"/>
                  </a:lnTo>
                  <a:lnTo>
                    <a:pt x="490" y="643"/>
                  </a:lnTo>
                  <a:lnTo>
                    <a:pt x="511" y="653"/>
                  </a:lnTo>
                  <a:lnTo>
                    <a:pt x="531" y="664"/>
                  </a:lnTo>
                  <a:lnTo>
                    <a:pt x="551" y="674"/>
                  </a:lnTo>
                  <a:lnTo>
                    <a:pt x="571" y="685"/>
                  </a:lnTo>
                  <a:lnTo>
                    <a:pt x="589" y="696"/>
                  </a:lnTo>
                  <a:lnTo>
                    <a:pt x="607" y="709"/>
                  </a:lnTo>
                  <a:lnTo>
                    <a:pt x="625" y="720"/>
                  </a:lnTo>
                  <a:lnTo>
                    <a:pt x="646" y="733"/>
                  </a:lnTo>
                  <a:lnTo>
                    <a:pt x="662" y="746"/>
                  </a:lnTo>
                  <a:lnTo>
                    <a:pt x="680" y="760"/>
                  </a:lnTo>
                  <a:lnTo>
                    <a:pt x="698" y="773"/>
                  </a:lnTo>
                  <a:lnTo>
                    <a:pt x="715" y="788"/>
                  </a:lnTo>
                  <a:lnTo>
                    <a:pt x="733" y="802"/>
                  </a:lnTo>
                  <a:lnTo>
                    <a:pt x="750" y="817"/>
                  </a:lnTo>
                  <a:lnTo>
                    <a:pt x="766" y="831"/>
                  </a:lnTo>
                  <a:lnTo>
                    <a:pt x="782" y="848"/>
                  </a:lnTo>
                  <a:lnTo>
                    <a:pt x="784" y="848"/>
                  </a:lnTo>
                  <a:lnTo>
                    <a:pt x="784" y="846"/>
                  </a:lnTo>
                  <a:lnTo>
                    <a:pt x="786" y="846"/>
                  </a:lnTo>
                  <a:lnTo>
                    <a:pt x="786" y="844"/>
                  </a:lnTo>
                  <a:lnTo>
                    <a:pt x="760" y="819"/>
                  </a:lnTo>
                  <a:lnTo>
                    <a:pt x="737" y="795"/>
                  </a:lnTo>
                  <a:lnTo>
                    <a:pt x="709" y="771"/>
                  </a:lnTo>
                  <a:lnTo>
                    <a:pt x="684" y="747"/>
                  </a:lnTo>
                  <a:lnTo>
                    <a:pt x="656" y="726"/>
                  </a:lnTo>
                  <a:lnTo>
                    <a:pt x="629" y="705"/>
                  </a:lnTo>
                  <a:lnTo>
                    <a:pt x="602" y="684"/>
                  </a:lnTo>
                  <a:lnTo>
                    <a:pt x="573" y="664"/>
                  </a:lnTo>
                  <a:lnTo>
                    <a:pt x="538" y="642"/>
                  </a:lnTo>
                  <a:lnTo>
                    <a:pt x="505" y="622"/>
                  </a:lnTo>
                  <a:lnTo>
                    <a:pt x="470" y="602"/>
                  </a:lnTo>
                  <a:lnTo>
                    <a:pt x="434" y="583"/>
                  </a:lnTo>
                  <a:lnTo>
                    <a:pt x="399" y="565"/>
                  </a:lnTo>
                  <a:lnTo>
                    <a:pt x="365" y="545"/>
                  </a:lnTo>
                  <a:lnTo>
                    <a:pt x="330" y="527"/>
                  </a:lnTo>
                  <a:lnTo>
                    <a:pt x="295" y="507"/>
                  </a:lnTo>
                  <a:lnTo>
                    <a:pt x="264" y="487"/>
                  </a:lnTo>
                  <a:lnTo>
                    <a:pt x="233" y="467"/>
                  </a:lnTo>
                  <a:lnTo>
                    <a:pt x="204" y="447"/>
                  </a:lnTo>
                  <a:lnTo>
                    <a:pt x="175" y="425"/>
                  </a:lnTo>
                  <a:lnTo>
                    <a:pt x="148" y="401"/>
                  </a:lnTo>
                  <a:lnTo>
                    <a:pt x="122" y="375"/>
                  </a:lnTo>
                  <a:lnTo>
                    <a:pt x="96" y="350"/>
                  </a:lnTo>
                  <a:lnTo>
                    <a:pt x="73" y="321"/>
                  </a:lnTo>
                  <a:lnTo>
                    <a:pt x="49" y="286"/>
                  </a:lnTo>
                  <a:lnTo>
                    <a:pt x="33" y="248"/>
                  </a:lnTo>
                  <a:lnTo>
                    <a:pt x="18" y="209"/>
                  </a:lnTo>
                  <a:lnTo>
                    <a:pt x="9" y="168"/>
                  </a:lnTo>
                  <a:lnTo>
                    <a:pt x="5" y="126"/>
                  </a:lnTo>
                  <a:lnTo>
                    <a:pt x="3" y="82"/>
                  </a:lnTo>
                  <a:lnTo>
                    <a:pt x="7" y="4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68" name="Group 16"/>
            <p:cNvGrpSpPr>
              <a:grpSpLocks/>
            </p:cNvGrpSpPr>
            <p:nvPr/>
          </p:nvGrpSpPr>
          <p:grpSpPr bwMode="auto">
            <a:xfrm>
              <a:off x="5114" y="1776"/>
              <a:ext cx="742" cy="912"/>
              <a:chOff x="4990" y="2396"/>
              <a:chExt cx="742" cy="1156"/>
            </a:xfrm>
          </p:grpSpPr>
          <p:sp>
            <p:nvSpPr>
              <p:cNvPr id="23569" name="Freeform 17"/>
              <p:cNvSpPr>
                <a:spLocks/>
              </p:cNvSpPr>
              <p:nvPr/>
            </p:nvSpPr>
            <p:spPr bwMode="auto">
              <a:xfrm>
                <a:off x="5126" y="2864"/>
                <a:ext cx="572" cy="650"/>
              </a:xfrm>
              <a:custGeom>
                <a:avLst/>
                <a:gdLst>
                  <a:gd name="T0" fmla="*/ 57 w 1680"/>
                  <a:gd name="T1" fmla="*/ 199 h 1555"/>
                  <a:gd name="T2" fmla="*/ 64 w 1680"/>
                  <a:gd name="T3" fmla="*/ 182 h 1555"/>
                  <a:gd name="T4" fmla="*/ 84 w 1680"/>
                  <a:gd name="T5" fmla="*/ 157 h 1555"/>
                  <a:gd name="T6" fmla="*/ 113 w 1680"/>
                  <a:gd name="T7" fmla="*/ 126 h 1555"/>
                  <a:gd name="T8" fmla="*/ 155 w 1680"/>
                  <a:gd name="T9" fmla="*/ 93 h 1555"/>
                  <a:gd name="T10" fmla="*/ 210 w 1680"/>
                  <a:gd name="T11" fmla="*/ 65 h 1555"/>
                  <a:gd name="T12" fmla="*/ 279 w 1680"/>
                  <a:gd name="T13" fmla="*/ 45 h 1555"/>
                  <a:gd name="T14" fmla="*/ 365 w 1680"/>
                  <a:gd name="T15" fmla="*/ 42 h 1555"/>
                  <a:gd name="T16" fmla="*/ 455 w 1680"/>
                  <a:gd name="T17" fmla="*/ 51 h 1555"/>
                  <a:gd name="T18" fmla="*/ 531 w 1680"/>
                  <a:gd name="T19" fmla="*/ 58 h 1555"/>
                  <a:gd name="T20" fmla="*/ 599 w 1680"/>
                  <a:gd name="T21" fmla="*/ 64 h 1555"/>
                  <a:gd name="T22" fmla="*/ 657 w 1680"/>
                  <a:gd name="T23" fmla="*/ 62 h 1555"/>
                  <a:gd name="T24" fmla="*/ 712 w 1680"/>
                  <a:gd name="T25" fmla="*/ 58 h 1555"/>
                  <a:gd name="T26" fmla="*/ 765 w 1680"/>
                  <a:gd name="T27" fmla="*/ 49 h 1555"/>
                  <a:gd name="T28" fmla="*/ 819 w 1680"/>
                  <a:gd name="T29" fmla="*/ 36 h 1555"/>
                  <a:gd name="T30" fmla="*/ 880 w 1680"/>
                  <a:gd name="T31" fmla="*/ 20 h 1555"/>
                  <a:gd name="T32" fmla="*/ 947 w 1680"/>
                  <a:gd name="T33" fmla="*/ 2 h 1555"/>
                  <a:gd name="T34" fmla="*/ 1038 w 1680"/>
                  <a:gd name="T35" fmla="*/ 3 h 1555"/>
                  <a:gd name="T36" fmla="*/ 1146 w 1680"/>
                  <a:gd name="T37" fmla="*/ 24 h 1555"/>
                  <a:gd name="T38" fmla="*/ 1263 w 1680"/>
                  <a:gd name="T39" fmla="*/ 60 h 1555"/>
                  <a:gd name="T40" fmla="*/ 1381 w 1680"/>
                  <a:gd name="T41" fmla="*/ 109 h 1555"/>
                  <a:gd name="T42" fmla="*/ 1489 w 1680"/>
                  <a:gd name="T43" fmla="*/ 168 h 1555"/>
                  <a:gd name="T44" fmla="*/ 1580 w 1680"/>
                  <a:gd name="T45" fmla="*/ 231 h 1555"/>
                  <a:gd name="T46" fmla="*/ 1646 w 1680"/>
                  <a:gd name="T47" fmla="*/ 297 h 1555"/>
                  <a:gd name="T48" fmla="*/ 1677 w 1680"/>
                  <a:gd name="T49" fmla="*/ 370 h 1555"/>
                  <a:gd name="T50" fmla="*/ 1677 w 1680"/>
                  <a:gd name="T51" fmla="*/ 485 h 1555"/>
                  <a:gd name="T52" fmla="*/ 1646 w 1680"/>
                  <a:gd name="T53" fmla="*/ 638 h 1555"/>
                  <a:gd name="T54" fmla="*/ 1582 w 1680"/>
                  <a:gd name="T55" fmla="*/ 813 h 1555"/>
                  <a:gd name="T56" fmla="*/ 1485 w 1680"/>
                  <a:gd name="T57" fmla="*/ 1001 h 1555"/>
                  <a:gd name="T58" fmla="*/ 1357 w 1680"/>
                  <a:gd name="T59" fmla="*/ 1185 h 1555"/>
                  <a:gd name="T60" fmla="*/ 1195 w 1680"/>
                  <a:gd name="T61" fmla="*/ 1353 h 1555"/>
                  <a:gd name="T62" fmla="*/ 1000 w 1680"/>
                  <a:gd name="T63" fmla="*/ 1492 h 1555"/>
                  <a:gd name="T64" fmla="*/ 889 w 1680"/>
                  <a:gd name="T65" fmla="*/ 1546 h 1555"/>
                  <a:gd name="T66" fmla="*/ 874 w 1680"/>
                  <a:gd name="T67" fmla="*/ 1550 h 1555"/>
                  <a:gd name="T68" fmla="*/ 845 w 1680"/>
                  <a:gd name="T69" fmla="*/ 1554 h 1555"/>
                  <a:gd name="T70" fmla="*/ 803 w 1680"/>
                  <a:gd name="T71" fmla="*/ 1555 h 1555"/>
                  <a:gd name="T72" fmla="*/ 748 w 1680"/>
                  <a:gd name="T73" fmla="*/ 1552 h 1555"/>
                  <a:gd name="T74" fmla="*/ 683 w 1680"/>
                  <a:gd name="T75" fmla="*/ 1541 h 1555"/>
                  <a:gd name="T76" fmla="*/ 608 w 1680"/>
                  <a:gd name="T77" fmla="*/ 1517 h 1555"/>
                  <a:gd name="T78" fmla="*/ 522 w 1680"/>
                  <a:gd name="T79" fmla="*/ 1479 h 1555"/>
                  <a:gd name="T80" fmla="*/ 431 w 1680"/>
                  <a:gd name="T81" fmla="*/ 1426 h 1555"/>
                  <a:gd name="T82" fmla="*/ 347 w 1680"/>
                  <a:gd name="T83" fmla="*/ 1368 h 1555"/>
                  <a:gd name="T84" fmla="*/ 274 w 1680"/>
                  <a:gd name="T85" fmla="*/ 1307 h 1555"/>
                  <a:gd name="T86" fmla="*/ 214 w 1680"/>
                  <a:gd name="T87" fmla="*/ 1244 h 1555"/>
                  <a:gd name="T88" fmla="*/ 164 w 1680"/>
                  <a:gd name="T89" fmla="*/ 1174 h 1555"/>
                  <a:gd name="T90" fmla="*/ 132 w 1680"/>
                  <a:gd name="T91" fmla="*/ 1099 h 1555"/>
                  <a:gd name="T92" fmla="*/ 113 w 1680"/>
                  <a:gd name="T93" fmla="*/ 1017 h 1555"/>
                  <a:gd name="T94" fmla="*/ 113 w 1680"/>
                  <a:gd name="T95" fmla="*/ 930 h 1555"/>
                  <a:gd name="T96" fmla="*/ 123 w 1680"/>
                  <a:gd name="T97" fmla="*/ 795 h 1555"/>
                  <a:gd name="T98" fmla="*/ 73 w 1680"/>
                  <a:gd name="T99" fmla="*/ 649 h 1555"/>
                  <a:gd name="T100" fmla="*/ 13 w 1680"/>
                  <a:gd name="T101" fmla="*/ 507 h 1555"/>
                  <a:gd name="T102" fmla="*/ 11 w 1680"/>
                  <a:gd name="T103" fmla="*/ 323 h 1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0" h="1555">
                    <a:moveTo>
                      <a:pt x="55" y="200"/>
                    </a:moveTo>
                    <a:lnTo>
                      <a:pt x="57" y="199"/>
                    </a:lnTo>
                    <a:lnTo>
                      <a:pt x="59" y="193"/>
                    </a:lnTo>
                    <a:lnTo>
                      <a:pt x="64" y="182"/>
                    </a:lnTo>
                    <a:lnTo>
                      <a:pt x="73" y="171"/>
                    </a:lnTo>
                    <a:lnTo>
                      <a:pt x="84" y="157"/>
                    </a:lnTo>
                    <a:lnTo>
                      <a:pt x="97" y="142"/>
                    </a:lnTo>
                    <a:lnTo>
                      <a:pt x="113" y="126"/>
                    </a:lnTo>
                    <a:lnTo>
                      <a:pt x="133" y="109"/>
                    </a:lnTo>
                    <a:lnTo>
                      <a:pt x="155" y="93"/>
                    </a:lnTo>
                    <a:lnTo>
                      <a:pt x="181" y="78"/>
                    </a:lnTo>
                    <a:lnTo>
                      <a:pt x="210" y="65"/>
                    </a:lnTo>
                    <a:lnTo>
                      <a:pt x="243" y="55"/>
                    </a:lnTo>
                    <a:lnTo>
                      <a:pt x="279" y="45"/>
                    </a:lnTo>
                    <a:lnTo>
                      <a:pt x="320" y="42"/>
                    </a:lnTo>
                    <a:lnTo>
                      <a:pt x="365" y="42"/>
                    </a:lnTo>
                    <a:lnTo>
                      <a:pt x="413" y="45"/>
                    </a:lnTo>
                    <a:lnTo>
                      <a:pt x="455" y="51"/>
                    </a:lnTo>
                    <a:lnTo>
                      <a:pt x="495" y="56"/>
                    </a:lnTo>
                    <a:lnTo>
                      <a:pt x="531" y="58"/>
                    </a:lnTo>
                    <a:lnTo>
                      <a:pt x="566" y="62"/>
                    </a:lnTo>
                    <a:lnTo>
                      <a:pt x="599" y="64"/>
                    </a:lnTo>
                    <a:lnTo>
                      <a:pt x="628" y="64"/>
                    </a:lnTo>
                    <a:lnTo>
                      <a:pt x="657" y="62"/>
                    </a:lnTo>
                    <a:lnTo>
                      <a:pt x="684" y="60"/>
                    </a:lnTo>
                    <a:lnTo>
                      <a:pt x="712" y="58"/>
                    </a:lnTo>
                    <a:lnTo>
                      <a:pt x="739" y="55"/>
                    </a:lnTo>
                    <a:lnTo>
                      <a:pt x="765" y="49"/>
                    </a:lnTo>
                    <a:lnTo>
                      <a:pt x="792" y="44"/>
                    </a:lnTo>
                    <a:lnTo>
                      <a:pt x="819" y="36"/>
                    </a:lnTo>
                    <a:lnTo>
                      <a:pt x="849" y="27"/>
                    </a:lnTo>
                    <a:lnTo>
                      <a:pt x="880" y="20"/>
                    </a:lnTo>
                    <a:lnTo>
                      <a:pt x="911" y="9"/>
                    </a:lnTo>
                    <a:lnTo>
                      <a:pt x="947" y="2"/>
                    </a:lnTo>
                    <a:lnTo>
                      <a:pt x="989" y="0"/>
                    </a:lnTo>
                    <a:lnTo>
                      <a:pt x="1038" y="3"/>
                    </a:lnTo>
                    <a:lnTo>
                      <a:pt x="1091" y="11"/>
                    </a:lnTo>
                    <a:lnTo>
                      <a:pt x="1146" y="24"/>
                    </a:lnTo>
                    <a:lnTo>
                      <a:pt x="1204" y="40"/>
                    </a:lnTo>
                    <a:lnTo>
                      <a:pt x="1263" y="60"/>
                    </a:lnTo>
                    <a:lnTo>
                      <a:pt x="1323" y="84"/>
                    </a:lnTo>
                    <a:lnTo>
                      <a:pt x="1381" y="109"/>
                    </a:lnTo>
                    <a:lnTo>
                      <a:pt x="1436" y="137"/>
                    </a:lnTo>
                    <a:lnTo>
                      <a:pt x="1489" y="168"/>
                    </a:lnTo>
                    <a:lnTo>
                      <a:pt x="1536" y="199"/>
                    </a:lnTo>
                    <a:lnTo>
                      <a:pt x="1580" y="231"/>
                    </a:lnTo>
                    <a:lnTo>
                      <a:pt x="1616" y="264"/>
                    </a:lnTo>
                    <a:lnTo>
                      <a:pt x="1646" y="297"/>
                    </a:lnTo>
                    <a:lnTo>
                      <a:pt x="1666" y="330"/>
                    </a:lnTo>
                    <a:lnTo>
                      <a:pt x="1677" y="370"/>
                    </a:lnTo>
                    <a:lnTo>
                      <a:pt x="1680" y="421"/>
                    </a:lnTo>
                    <a:lnTo>
                      <a:pt x="1677" y="485"/>
                    </a:lnTo>
                    <a:lnTo>
                      <a:pt x="1666" y="558"/>
                    </a:lnTo>
                    <a:lnTo>
                      <a:pt x="1646" y="638"/>
                    </a:lnTo>
                    <a:lnTo>
                      <a:pt x="1616" y="724"/>
                    </a:lnTo>
                    <a:lnTo>
                      <a:pt x="1582" y="813"/>
                    </a:lnTo>
                    <a:lnTo>
                      <a:pt x="1538" y="906"/>
                    </a:lnTo>
                    <a:lnTo>
                      <a:pt x="1485" y="1001"/>
                    </a:lnTo>
                    <a:lnTo>
                      <a:pt x="1425" y="1094"/>
                    </a:lnTo>
                    <a:lnTo>
                      <a:pt x="1357" y="1185"/>
                    </a:lnTo>
                    <a:lnTo>
                      <a:pt x="1281" y="1271"/>
                    </a:lnTo>
                    <a:lnTo>
                      <a:pt x="1195" y="1353"/>
                    </a:lnTo>
                    <a:lnTo>
                      <a:pt x="1102" y="1428"/>
                    </a:lnTo>
                    <a:lnTo>
                      <a:pt x="1000" y="1492"/>
                    </a:lnTo>
                    <a:lnTo>
                      <a:pt x="890" y="1546"/>
                    </a:lnTo>
                    <a:lnTo>
                      <a:pt x="889" y="1546"/>
                    </a:lnTo>
                    <a:lnTo>
                      <a:pt x="883" y="1548"/>
                    </a:lnTo>
                    <a:lnTo>
                      <a:pt x="874" y="1550"/>
                    </a:lnTo>
                    <a:lnTo>
                      <a:pt x="861" y="1552"/>
                    </a:lnTo>
                    <a:lnTo>
                      <a:pt x="845" y="1554"/>
                    </a:lnTo>
                    <a:lnTo>
                      <a:pt x="825" y="1555"/>
                    </a:lnTo>
                    <a:lnTo>
                      <a:pt x="803" y="1555"/>
                    </a:lnTo>
                    <a:lnTo>
                      <a:pt x="777" y="1555"/>
                    </a:lnTo>
                    <a:lnTo>
                      <a:pt x="748" y="1552"/>
                    </a:lnTo>
                    <a:lnTo>
                      <a:pt x="717" y="1548"/>
                    </a:lnTo>
                    <a:lnTo>
                      <a:pt x="683" y="1541"/>
                    </a:lnTo>
                    <a:lnTo>
                      <a:pt x="646" y="1530"/>
                    </a:lnTo>
                    <a:lnTo>
                      <a:pt x="608" y="1517"/>
                    </a:lnTo>
                    <a:lnTo>
                      <a:pt x="566" y="1499"/>
                    </a:lnTo>
                    <a:lnTo>
                      <a:pt x="522" y="1479"/>
                    </a:lnTo>
                    <a:lnTo>
                      <a:pt x="476" y="1453"/>
                    </a:lnTo>
                    <a:lnTo>
                      <a:pt x="431" y="1426"/>
                    </a:lnTo>
                    <a:lnTo>
                      <a:pt x="389" y="1397"/>
                    </a:lnTo>
                    <a:lnTo>
                      <a:pt x="347" y="1368"/>
                    </a:lnTo>
                    <a:lnTo>
                      <a:pt x="309" y="1338"/>
                    </a:lnTo>
                    <a:lnTo>
                      <a:pt x="274" y="1307"/>
                    </a:lnTo>
                    <a:lnTo>
                      <a:pt x="243" y="1276"/>
                    </a:lnTo>
                    <a:lnTo>
                      <a:pt x="214" y="1244"/>
                    </a:lnTo>
                    <a:lnTo>
                      <a:pt x="188" y="1209"/>
                    </a:lnTo>
                    <a:lnTo>
                      <a:pt x="164" y="1174"/>
                    </a:lnTo>
                    <a:lnTo>
                      <a:pt x="146" y="1138"/>
                    </a:lnTo>
                    <a:lnTo>
                      <a:pt x="132" y="1099"/>
                    </a:lnTo>
                    <a:lnTo>
                      <a:pt x="121" y="1059"/>
                    </a:lnTo>
                    <a:lnTo>
                      <a:pt x="113" y="1017"/>
                    </a:lnTo>
                    <a:lnTo>
                      <a:pt x="112" y="975"/>
                    </a:lnTo>
                    <a:lnTo>
                      <a:pt x="113" y="930"/>
                    </a:lnTo>
                    <a:lnTo>
                      <a:pt x="119" y="882"/>
                    </a:lnTo>
                    <a:lnTo>
                      <a:pt x="123" y="795"/>
                    </a:lnTo>
                    <a:lnTo>
                      <a:pt x="104" y="718"/>
                    </a:lnTo>
                    <a:lnTo>
                      <a:pt x="73" y="649"/>
                    </a:lnTo>
                    <a:lnTo>
                      <a:pt x="40" y="580"/>
                    </a:lnTo>
                    <a:lnTo>
                      <a:pt x="13" y="507"/>
                    </a:lnTo>
                    <a:lnTo>
                      <a:pt x="0" y="423"/>
                    </a:lnTo>
                    <a:lnTo>
                      <a:pt x="11" y="323"/>
                    </a:lnTo>
                    <a:lnTo>
                      <a:pt x="55" y="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auto">
              <a:xfrm>
                <a:off x="5135" y="2877"/>
                <a:ext cx="552" cy="628"/>
              </a:xfrm>
              <a:custGeom>
                <a:avLst/>
                <a:gdLst>
                  <a:gd name="T0" fmla="*/ 53 w 1619"/>
                  <a:gd name="T1" fmla="*/ 193 h 1504"/>
                  <a:gd name="T2" fmla="*/ 60 w 1619"/>
                  <a:gd name="T3" fmla="*/ 179 h 1504"/>
                  <a:gd name="T4" fmla="*/ 78 w 1619"/>
                  <a:gd name="T5" fmla="*/ 153 h 1504"/>
                  <a:gd name="T6" fmla="*/ 107 w 1619"/>
                  <a:gd name="T7" fmla="*/ 122 h 1504"/>
                  <a:gd name="T8" fmla="*/ 149 w 1619"/>
                  <a:gd name="T9" fmla="*/ 91 h 1504"/>
                  <a:gd name="T10" fmla="*/ 202 w 1619"/>
                  <a:gd name="T11" fmla="*/ 64 h 1504"/>
                  <a:gd name="T12" fmla="*/ 268 w 1619"/>
                  <a:gd name="T13" fmla="*/ 45 h 1504"/>
                  <a:gd name="T14" fmla="*/ 350 w 1619"/>
                  <a:gd name="T15" fmla="*/ 42 h 1504"/>
                  <a:gd name="T16" fmla="*/ 437 w 1619"/>
                  <a:gd name="T17" fmla="*/ 51 h 1504"/>
                  <a:gd name="T18" fmla="*/ 510 w 1619"/>
                  <a:gd name="T19" fmla="*/ 58 h 1504"/>
                  <a:gd name="T20" fmla="*/ 574 w 1619"/>
                  <a:gd name="T21" fmla="*/ 62 h 1504"/>
                  <a:gd name="T22" fmla="*/ 633 w 1619"/>
                  <a:gd name="T23" fmla="*/ 60 h 1504"/>
                  <a:gd name="T24" fmla="*/ 686 w 1619"/>
                  <a:gd name="T25" fmla="*/ 56 h 1504"/>
                  <a:gd name="T26" fmla="*/ 737 w 1619"/>
                  <a:gd name="T27" fmla="*/ 47 h 1504"/>
                  <a:gd name="T28" fmla="*/ 790 w 1619"/>
                  <a:gd name="T29" fmla="*/ 34 h 1504"/>
                  <a:gd name="T30" fmla="*/ 846 w 1619"/>
                  <a:gd name="T31" fmla="*/ 18 h 1504"/>
                  <a:gd name="T32" fmla="*/ 912 w 1619"/>
                  <a:gd name="T33" fmla="*/ 2 h 1504"/>
                  <a:gd name="T34" fmla="*/ 999 w 1619"/>
                  <a:gd name="T35" fmla="*/ 3 h 1504"/>
                  <a:gd name="T36" fmla="*/ 1105 w 1619"/>
                  <a:gd name="T37" fmla="*/ 24 h 1504"/>
                  <a:gd name="T38" fmla="*/ 1218 w 1619"/>
                  <a:gd name="T39" fmla="*/ 58 h 1504"/>
                  <a:gd name="T40" fmla="*/ 1331 w 1619"/>
                  <a:gd name="T41" fmla="*/ 106 h 1504"/>
                  <a:gd name="T42" fmla="*/ 1435 w 1619"/>
                  <a:gd name="T43" fmla="*/ 162 h 1504"/>
                  <a:gd name="T44" fmla="*/ 1523 w 1619"/>
                  <a:gd name="T45" fmla="*/ 222 h 1504"/>
                  <a:gd name="T46" fmla="*/ 1585 w 1619"/>
                  <a:gd name="T47" fmla="*/ 286 h 1504"/>
                  <a:gd name="T48" fmla="*/ 1616 w 1619"/>
                  <a:gd name="T49" fmla="*/ 357 h 1504"/>
                  <a:gd name="T50" fmla="*/ 1616 w 1619"/>
                  <a:gd name="T51" fmla="*/ 468 h 1504"/>
                  <a:gd name="T52" fmla="*/ 1585 w 1619"/>
                  <a:gd name="T53" fmla="*/ 616 h 1504"/>
                  <a:gd name="T54" fmla="*/ 1525 w 1619"/>
                  <a:gd name="T55" fmla="*/ 788 h 1504"/>
                  <a:gd name="T56" fmla="*/ 1432 w 1619"/>
                  <a:gd name="T57" fmla="*/ 968 h 1504"/>
                  <a:gd name="T58" fmla="*/ 1308 w 1619"/>
                  <a:gd name="T59" fmla="*/ 1145 h 1504"/>
                  <a:gd name="T60" fmla="*/ 1153 w 1619"/>
                  <a:gd name="T61" fmla="*/ 1309 h 1504"/>
                  <a:gd name="T62" fmla="*/ 965 w 1619"/>
                  <a:gd name="T63" fmla="*/ 1442 h 1504"/>
                  <a:gd name="T64" fmla="*/ 857 w 1619"/>
                  <a:gd name="T65" fmla="*/ 1495 h 1504"/>
                  <a:gd name="T66" fmla="*/ 842 w 1619"/>
                  <a:gd name="T67" fmla="*/ 1499 h 1504"/>
                  <a:gd name="T68" fmla="*/ 815 w 1619"/>
                  <a:gd name="T69" fmla="*/ 1502 h 1504"/>
                  <a:gd name="T70" fmla="*/ 773 w 1619"/>
                  <a:gd name="T71" fmla="*/ 1504 h 1504"/>
                  <a:gd name="T72" fmla="*/ 720 w 1619"/>
                  <a:gd name="T73" fmla="*/ 1501 h 1504"/>
                  <a:gd name="T74" fmla="*/ 658 w 1619"/>
                  <a:gd name="T75" fmla="*/ 1490 h 1504"/>
                  <a:gd name="T76" fmla="*/ 585 w 1619"/>
                  <a:gd name="T77" fmla="*/ 1466 h 1504"/>
                  <a:gd name="T78" fmla="*/ 503 w 1619"/>
                  <a:gd name="T79" fmla="*/ 1430 h 1504"/>
                  <a:gd name="T80" fmla="*/ 416 w 1619"/>
                  <a:gd name="T81" fmla="*/ 1378 h 1504"/>
                  <a:gd name="T82" fmla="*/ 333 w 1619"/>
                  <a:gd name="T83" fmla="*/ 1324 h 1504"/>
                  <a:gd name="T84" fmla="*/ 264 w 1619"/>
                  <a:gd name="T85" fmla="*/ 1265 h 1504"/>
                  <a:gd name="T86" fmla="*/ 204 w 1619"/>
                  <a:gd name="T87" fmla="*/ 1203 h 1504"/>
                  <a:gd name="T88" fmla="*/ 157 w 1619"/>
                  <a:gd name="T89" fmla="*/ 1136 h 1504"/>
                  <a:gd name="T90" fmla="*/ 126 w 1619"/>
                  <a:gd name="T91" fmla="*/ 1063 h 1504"/>
                  <a:gd name="T92" fmla="*/ 107 w 1619"/>
                  <a:gd name="T93" fmla="*/ 985 h 1504"/>
                  <a:gd name="T94" fmla="*/ 105 w 1619"/>
                  <a:gd name="T95" fmla="*/ 899 h 1504"/>
                  <a:gd name="T96" fmla="*/ 115 w 1619"/>
                  <a:gd name="T97" fmla="*/ 768 h 1504"/>
                  <a:gd name="T98" fmla="*/ 71 w 1619"/>
                  <a:gd name="T99" fmla="*/ 627 h 1504"/>
                  <a:gd name="T100" fmla="*/ 12 w 1619"/>
                  <a:gd name="T101" fmla="*/ 490 h 1504"/>
                  <a:gd name="T102" fmla="*/ 9 w 1619"/>
                  <a:gd name="T103" fmla="*/ 312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19" h="1504">
                    <a:moveTo>
                      <a:pt x="51" y="195"/>
                    </a:moveTo>
                    <a:lnTo>
                      <a:pt x="53" y="193"/>
                    </a:lnTo>
                    <a:lnTo>
                      <a:pt x="54" y="188"/>
                    </a:lnTo>
                    <a:lnTo>
                      <a:pt x="60" y="179"/>
                    </a:lnTo>
                    <a:lnTo>
                      <a:pt x="69" y="166"/>
                    </a:lnTo>
                    <a:lnTo>
                      <a:pt x="78" y="153"/>
                    </a:lnTo>
                    <a:lnTo>
                      <a:pt x="93" y="138"/>
                    </a:lnTo>
                    <a:lnTo>
                      <a:pt x="107" y="122"/>
                    </a:lnTo>
                    <a:lnTo>
                      <a:pt x="127" y="106"/>
                    </a:lnTo>
                    <a:lnTo>
                      <a:pt x="149" y="91"/>
                    </a:lnTo>
                    <a:lnTo>
                      <a:pt x="173" y="76"/>
                    </a:lnTo>
                    <a:lnTo>
                      <a:pt x="202" y="64"/>
                    </a:lnTo>
                    <a:lnTo>
                      <a:pt x="233" y="53"/>
                    </a:lnTo>
                    <a:lnTo>
                      <a:pt x="268" y="45"/>
                    </a:lnTo>
                    <a:lnTo>
                      <a:pt x="306" y="42"/>
                    </a:lnTo>
                    <a:lnTo>
                      <a:pt x="350" y="42"/>
                    </a:lnTo>
                    <a:lnTo>
                      <a:pt x="396" y="45"/>
                    </a:lnTo>
                    <a:lnTo>
                      <a:pt x="437" y="51"/>
                    </a:lnTo>
                    <a:lnTo>
                      <a:pt x="476" y="55"/>
                    </a:lnTo>
                    <a:lnTo>
                      <a:pt x="510" y="58"/>
                    </a:lnTo>
                    <a:lnTo>
                      <a:pt x="543" y="60"/>
                    </a:lnTo>
                    <a:lnTo>
                      <a:pt x="574" y="62"/>
                    </a:lnTo>
                    <a:lnTo>
                      <a:pt x="603" y="62"/>
                    </a:lnTo>
                    <a:lnTo>
                      <a:pt x="633" y="60"/>
                    </a:lnTo>
                    <a:lnTo>
                      <a:pt x="658" y="58"/>
                    </a:lnTo>
                    <a:lnTo>
                      <a:pt x="686" y="56"/>
                    </a:lnTo>
                    <a:lnTo>
                      <a:pt x="711" y="53"/>
                    </a:lnTo>
                    <a:lnTo>
                      <a:pt x="737" y="47"/>
                    </a:lnTo>
                    <a:lnTo>
                      <a:pt x="762" y="42"/>
                    </a:lnTo>
                    <a:lnTo>
                      <a:pt x="790" y="34"/>
                    </a:lnTo>
                    <a:lnTo>
                      <a:pt x="817" y="27"/>
                    </a:lnTo>
                    <a:lnTo>
                      <a:pt x="846" y="18"/>
                    </a:lnTo>
                    <a:lnTo>
                      <a:pt x="877" y="9"/>
                    </a:lnTo>
                    <a:lnTo>
                      <a:pt x="912" y="2"/>
                    </a:lnTo>
                    <a:lnTo>
                      <a:pt x="954" y="0"/>
                    </a:lnTo>
                    <a:lnTo>
                      <a:pt x="999" y="3"/>
                    </a:lnTo>
                    <a:lnTo>
                      <a:pt x="1050" y="11"/>
                    </a:lnTo>
                    <a:lnTo>
                      <a:pt x="1105" y="24"/>
                    </a:lnTo>
                    <a:lnTo>
                      <a:pt x="1160" y="40"/>
                    </a:lnTo>
                    <a:lnTo>
                      <a:pt x="1218" y="58"/>
                    </a:lnTo>
                    <a:lnTo>
                      <a:pt x="1275" y="80"/>
                    </a:lnTo>
                    <a:lnTo>
                      <a:pt x="1331" y="106"/>
                    </a:lnTo>
                    <a:lnTo>
                      <a:pt x="1384" y="133"/>
                    </a:lnTo>
                    <a:lnTo>
                      <a:pt x="1435" y="162"/>
                    </a:lnTo>
                    <a:lnTo>
                      <a:pt x="1481" y="191"/>
                    </a:lnTo>
                    <a:lnTo>
                      <a:pt x="1523" y="222"/>
                    </a:lnTo>
                    <a:lnTo>
                      <a:pt x="1557" y="255"/>
                    </a:lnTo>
                    <a:lnTo>
                      <a:pt x="1585" y="286"/>
                    </a:lnTo>
                    <a:lnTo>
                      <a:pt x="1605" y="319"/>
                    </a:lnTo>
                    <a:lnTo>
                      <a:pt x="1616" y="357"/>
                    </a:lnTo>
                    <a:lnTo>
                      <a:pt x="1619" y="408"/>
                    </a:lnTo>
                    <a:lnTo>
                      <a:pt x="1616" y="468"/>
                    </a:lnTo>
                    <a:lnTo>
                      <a:pt x="1605" y="540"/>
                    </a:lnTo>
                    <a:lnTo>
                      <a:pt x="1585" y="616"/>
                    </a:lnTo>
                    <a:lnTo>
                      <a:pt x="1559" y="700"/>
                    </a:lnTo>
                    <a:lnTo>
                      <a:pt x="1525" y="788"/>
                    </a:lnTo>
                    <a:lnTo>
                      <a:pt x="1483" y="877"/>
                    </a:lnTo>
                    <a:lnTo>
                      <a:pt x="1432" y="968"/>
                    </a:lnTo>
                    <a:lnTo>
                      <a:pt x="1375" y="1058"/>
                    </a:lnTo>
                    <a:lnTo>
                      <a:pt x="1308" y="1145"/>
                    </a:lnTo>
                    <a:lnTo>
                      <a:pt x="1235" y="1229"/>
                    </a:lnTo>
                    <a:lnTo>
                      <a:pt x="1153" y="1309"/>
                    </a:lnTo>
                    <a:lnTo>
                      <a:pt x="1063" y="1380"/>
                    </a:lnTo>
                    <a:lnTo>
                      <a:pt x="965" y="1442"/>
                    </a:lnTo>
                    <a:lnTo>
                      <a:pt x="859" y="1495"/>
                    </a:lnTo>
                    <a:lnTo>
                      <a:pt x="857" y="1495"/>
                    </a:lnTo>
                    <a:lnTo>
                      <a:pt x="852" y="1497"/>
                    </a:lnTo>
                    <a:lnTo>
                      <a:pt x="842" y="1499"/>
                    </a:lnTo>
                    <a:lnTo>
                      <a:pt x="830" y="1501"/>
                    </a:lnTo>
                    <a:lnTo>
                      <a:pt x="815" y="1502"/>
                    </a:lnTo>
                    <a:lnTo>
                      <a:pt x="795" y="1504"/>
                    </a:lnTo>
                    <a:lnTo>
                      <a:pt x="773" y="1504"/>
                    </a:lnTo>
                    <a:lnTo>
                      <a:pt x="749" y="1504"/>
                    </a:lnTo>
                    <a:lnTo>
                      <a:pt x="720" y="1501"/>
                    </a:lnTo>
                    <a:lnTo>
                      <a:pt x="691" y="1497"/>
                    </a:lnTo>
                    <a:lnTo>
                      <a:pt x="658" y="1490"/>
                    </a:lnTo>
                    <a:lnTo>
                      <a:pt x="622" y="1481"/>
                    </a:lnTo>
                    <a:lnTo>
                      <a:pt x="585" y="1466"/>
                    </a:lnTo>
                    <a:lnTo>
                      <a:pt x="545" y="1450"/>
                    </a:lnTo>
                    <a:lnTo>
                      <a:pt x="503" y="1430"/>
                    </a:lnTo>
                    <a:lnTo>
                      <a:pt x="459" y="1406"/>
                    </a:lnTo>
                    <a:lnTo>
                      <a:pt x="416" y="1378"/>
                    </a:lnTo>
                    <a:lnTo>
                      <a:pt x="374" y="1351"/>
                    </a:lnTo>
                    <a:lnTo>
                      <a:pt x="333" y="1324"/>
                    </a:lnTo>
                    <a:lnTo>
                      <a:pt x="297" y="1295"/>
                    </a:lnTo>
                    <a:lnTo>
                      <a:pt x="264" y="1265"/>
                    </a:lnTo>
                    <a:lnTo>
                      <a:pt x="231" y="1234"/>
                    </a:lnTo>
                    <a:lnTo>
                      <a:pt x="204" y="1203"/>
                    </a:lnTo>
                    <a:lnTo>
                      <a:pt x="178" y="1171"/>
                    </a:lnTo>
                    <a:lnTo>
                      <a:pt x="157" y="1136"/>
                    </a:lnTo>
                    <a:lnTo>
                      <a:pt x="140" y="1101"/>
                    </a:lnTo>
                    <a:lnTo>
                      <a:pt x="126" y="1063"/>
                    </a:lnTo>
                    <a:lnTo>
                      <a:pt x="115" y="1025"/>
                    </a:lnTo>
                    <a:lnTo>
                      <a:pt x="107" y="985"/>
                    </a:lnTo>
                    <a:lnTo>
                      <a:pt x="104" y="943"/>
                    </a:lnTo>
                    <a:lnTo>
                      <a:pt x="105" y="899"/>
                    </a:lnTo>
                    <a:lnTo>
                      <a:pt x="111" y="853"/>
                    </a:lnTo>
                    <a:lnTo>
                      <a:pt x="115" y="768"/>
                    </a:lnTo>
                    <a:lnTo>
                      <a:pt x="98" y="695"/>
                    </a:lnTo>
                    <a:lnTo>
                      <a:pt x="71" y="627"/>
                    </a:lnTo>
                    <a:lnTo>
                      <a:pt x="38" y="560"/>
                    </a:lnTo>
                    <a:lnTo>
                      <a:pt x="12" y="490"/>
                    </a:lnTo>
                    <a:lnTo>
                      <a:pt x="0" y="408"/>
                    </a:lnTo>
                    <a:lnTo>
                      <a:pt x="9" y="312"/>
                    </a:lnTo>
                    <a:lnTo>
                      <a:pt x="51" y="195"/>
                    </a:lnTo>
                    <a:close/>
                  </a:path>
                </a:pathLst>
              </a:custGeom>
              <a:solidFill>
                <a:srgbClr val="F2F7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19"/>
              <p:cNvSpPr>
                <a:spLocks/>
              </p:cNvSpPr>
              <p:nvPr/>
            </p:nvSpPr>
            <p:spPr bwMode="auto">
              <a:xfrm>
                <a:off x="5144" y="2890"/>
                <a:ext cx="532" cy="607"/>
              </a:xfrm>
              <a:custGeom>
                <a:avLst/>
                <a:gdLst>
                  <a:gd name="T0" fmla="*/ 53 w 1563"/>
                  <a:gd name="T1" fmla="*/ 186 h 1453"/>
                  <a:gd name="T2" fmla="*/ 60 w 1563"/>
                  <a:gd name="T3" fmla="*/ 171 h 1453"/>
                  <a:gd name="T4" fmla="*/ 79 w 1563"/>
                  <a:gd name="T5" fmla="*/ 148 h 1453"/>
                  <a:gd name="T6" fmla="*/ 106 w 1563"/>
                  <a:gd name="T7" fmla="*/ 118 h 1453"/>
                  <a:gd name="T8" fmla="*/ 144 w 1563"/>
                  <a:gd name="T9" fmla="*/ 87 h 1453"/>
                  <a:gd name="T10" fmla="*/ 197 w 1563"/>
                  <a:gd name="T11" fmla="*/ 62 h 1453"/>
                  <a:gd name="T12" fmla="*/ 261 w 1563"/>
                  <a:gd name="T13" fmla="*/ 44 h 1453"/>
                  <a:gd name="T14" fmla="*/ 340 w 1563"/>
                  <a:gd name="T15" fmla="*/ 40 h 1453"/>
                  <a:gd name="T16" fmla="*/ 423 w 1563"/>
                  <a:gd name="T17" fmla="*/ 49 h 1453"/>
                  <a:gd name="T18" fmla="*/ 495 w 1563"/>
                  <a:gd name="T19" fmla="*/ 56 h 1453"/>
                  <a:gd name="T20" fmla="*/ 555 w 1563"/>
                  <a:gd name="T21" fmla="*/ 58 h 1453"/>
                  <a:gd name="T22" fmla="*/ 609 w 1563"/>
                  <a:gd name="T23" fmla="*/ 58 h 1453"/>
                  <a:gd name="T24" fmla="*/ 661 w 1563"/>
                  <a:gd name="T25" fmla="*/ 53 h 1453"/>
                  <a:gd name="T26" fmla="*/ 712 w 1563"/>
                  <a:gd name="T27" fmla="*/ 45 h 1453"/>
                  <a:gd name="T28" fmla="*/ 763 w 1563"/>
                  <a:gd name="T29" fmla="*/ 33 h 1453"/>
                  <a:gd name="T30" fmla="*/ 817 w 1563"/>
                  <a:gd name="T31" fmla="*/ 18 h 1453"/>
                  <a:gd name="T32" fmla="*/ 881 w 1563"/>
                  <a:gd name="T33" fmla="*/ 2 h 1453"/>
                  <a:gd name="T34" fmla="*/ 965 w 1563"/>
                  <a:gd name="T35" fmla="*/ 3 h 1453"/>
                  <a:gd name="T36" fmla="*/ 1065 w 1563"/>
                  <a:gd name="T37" fmla="*/ 24 h 1453"/>
                  <a:gd name="T38" fmla="*/ 1175 w 1563"/>
                  <a:gd name="T39" fmla="*/ 56 h 1453"/>
                  <a:gd name="T40" fmla="*/ 1284 w 1563"/>
                  <a:gd name="T41" fmla="*/ 102 h 1453"/>
                  <a:gd name="T42" fmla="*/ 1385 w 1563"/>
                  <a:gd name="T43" fmla="*/ 155 h 1453"/>
                  <a:gd name="T44" fmla="*/ 1470 w 1563"/>
                  <a:gd name="T45" fmla="*/ 215 h 1453"/>
                  <a:gd name="T46" fmla="*/ 1531 w 1563"/>
                  <a:gd name="T47" fmla="*/ 277 h 1453"/>
                  <a:gd name="T48" fmla="*/ 1560 w 1563"/>
                  <a:gd name="T49" fmla="*/ 344 h 1453"/>
                  <a:gd name="T50" fmla="*/ 1560 w 1563"/>
                  <a:gd name="T51" fmla="*/ 454 h 1453"/>
                  <a:gd name="T52" fmla="*/ 1529 w 1563"/>
                  <a:gd name="T53" fmla="*/ 596 h 1453"/>
                  <a:gd name="T54" fmla="*/ 1470 w 1563"/>
                  <a:gd name="T55" fmla="*/ 760 h 1453"/>
                  <a:gd name="T56" fmla="*/ 1381 w 1563"/>
                  <a:gd name="T57" fmla="*/ 935 h 1453"/>
                  <a:gd name="T58" fmla="*/ 1261 w 1563"/>
                  <a:gd name="T59" fmla="*/ 1107 h 1453"/>
                  <a:gd name="T60" fmla="*/ 1111 w 1563"/>
                  <a:gd name="T61" fmla="*/ 1264 h 1453"/>
                  <a:gd name="T62" fmla="*/ 931 w 1563"/>
                  <a:gd name="T63" fmla="*/ 1393 h 1453"/>
                  <a:gd name="T64" fmla="*/ 827 w 1563"/>
                  <a:gd name="T65" fmla="*/ 1444 h 1453"/>
                  <a:gd name="T66" fmla="*/ 812 w 1563"/>
                  <a:gd name="T67" fmla="*/ 1448 h 1453"/>
                  <a:gd name="T68" fmla="*/ 786 w 1563"/>
                  <a:gd name="T69" fmla="*/ 1451 h 1453"/>
                  <a:gd name="T70" fmla="*/ 746 w 1563"/>
                  <a:gd name="T71" fmla="*/ 1453 h 1453"/>
                  <a:gd name="T72" fmla="*/ 697 w 1563"/>
                  <a:gd name="T73" fmla="*/ 1450 h 1453"/>
                  <a:gd name="T74" fmla="*/ 635 w 1563"/>
                  <a:gd name="T75" fmla="*/ 1439 h 1453"/>
                  <a:gd name="T76" fmla="*/ 566 w 1563"/>
                  <a:gd name="T77" fmla="*/ 1417 h 1453"/>
                  <a:gd name="T78" fmla="*/ 485 w 1563"/>
                  <a:gd name="T79" fmla="*/ 1382 h 1453"/>
                  <a:gd name="T80" fmla="*/ 402 w 1563"/>
                  <a:gd name="T81" fmla="*/ 1333 h 1453"/>
                  <a:gd name="T82" fmla="*/ 323 w 1563"/>
                  <a:gd name="T83" fmla="*/ 1278 h 1453"/>
                  <a:gd name="T84" fmla="*/ 256 w 1563"/>
                  <a:gd name="T85" fmla="*/ 1222 h 1453"/>
                  <a:gd name="T86" fmla="*/ 197 w 1563"/>
                  <a:gd name="T87" fmla="*/ 1161 h 1453"/>
                  <a:gd name="T88" fmla="*/ 153 w 1563"/>
                  <a:gd name="T89" fmla="*/ 1096 h 1453"/>
                  <a:gd name="T90" fmla="*/ 122 w 1563"/>
                  <a:gd name="T91" fmla="*/ 1027 h 1453"/>
                  <a:gd name="T92" fmla="*/ 104 w 1563"/>
                  <a:gd name="T93" fmla="*/ 952 h 1453"/>
                  <a:gd name="T94" fmla="*/ 104 w 1563"/>
                  <a:gd name="T95" fmla="*/ 868 h 1453"/>
                  <a:gd name="T96" fmla="*/ 113 w 1563"/>
                  <a:gd name="T97" fmla="*/ 742 h 1453"/>
                  <a:gd name="T98" fmla="*/ 70 w 1563"/>
                  <a:gd name="T99" fmla="*/ 605 h 1453"/>
                  <a:gd name="T100" fmla="*/ 13 w 1563"/>
                  <a:gd name="T101" fmla="*/ 472 h 1453"/>
                  <a:gd name="T102" fmla="*/ 11 w 1563"/>
                  <a:gd name="T103" fmla="*/ 30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63" h="1453">
                    <a:moveTo>
                      <a:pt x="51" y="188"/>
                    </a:moveTo>
                    <a:lnTo>
                      <a:pt x="53" y="186"/>
                    </a:lnTo>
                    <a:lnTo>
                      <a:pt x="55" y="180"/>
                    </a:lnTo>
                    <a:lnTo>
                      <a:pt x="60" y="171"/>
                    </a:lnTo>
                    <a:lnTo>
                      <a:pt x="68" y="160"/>
                    </a:lnTo>
                    <a:lnTo>
                      <a:pt x="79" y="148"/>
                    </a:lnTo>
                    <a:lnTo>
                      <a:pt x="91" y="133"/>
                    </a:lnTo>
                    <a:lnTo>
                      <a:pt x="106" y="118"/>
                    </a:lnTo>
                    <a:lnTo>
                      <a:pt x="124" y="102"/>
                    </a:lnTo>
                    <a:lnTo>
                      <a:pt x="144" y="87"/>
                    </a:lnTo>
                    <a:lnTo>
                      <a:pt x="170" y="75"/>
                    </a:lnTo>
                    <a:lnTo>
                      <a:pt x="197" y="62"/>
                    </a:lnTo>
                    <a:lnTo>
                      <a:pt x="226" y="51"/>
                    </a:lnTo>
                    <a:lnTo>
                      <a:pt x="261" y="44"/>
                    </a:lnTo>
                    <a:lnTo>
                      <a:pt x="298" y="40"/>
                    </a:lnTo>
                    <a:lnTo>
                      <a:pt x="340" y="40"/>
                    </a:lnTo>
                    <a:lnTo>
                      <a:pt x="383" y="44"/>
                    </a:lnTo>
                    <a:lnTo>
                      <a:pt x="423" y="49"/>
                    </a:lnTo>
                    <a:lnTo>
                      <a:pt x="460" y="53"/>
                    </a:lnTo>
                    <a:lnTo>
                      <a:pt x="495" y="56"/>
                    </a:lnTo>
                    <a:lnTo>
                      <a:pt x="526" y="58"/>
                    </a:lnTo>
                    <a:lnTo>
                      <a:pt x="555" y="58"/>
                    </a:lnTo>
                    <a:lnTo>
                      <a:pt x="584" y="58"/>
                    </a:lnTo>
                    <a:lnTo>
                      <a:pt x="609" y="58"/>
                    </a:lnTo>
                    <a:lnTo>
                      <a:pt x="637" y="56"/>
                    </a:lnTo>
                    <a:lnTo>
                      <a:pt x="661" y="53"/>
                    </a:lnTo>
                    <a:lnTo>
                      <a:pt x="686" y="49"/>
                    </a:lnTo>
                    <a:lnTo>
                      <a:pt x="712" y="45"/>
                    </a:lnTo>
                    <a:lnTo>
                      <a:pt x="735" y="40"/>
                    </a:lnTo>
                    <a:lnTo>
                      <a:pt x="763" y="33"/>
                    </a:lnTo>
                    <a:lnTo>
                      <a:pt x="788" y="25"/>
                    </a:lnTo>
                    <a:lnTo>
                      <a:pt x="817" y="18"/>
                    </a:lnTo>
                    <a:lnTo>
                      <a:pt x="847" y="9"/>
                    </a:lnTo>
                    <a:lnTo>
                      <a:pt x="881" y="2"/>
                    </a:lnTo>
                    <a:lnTo>
                      <a:pt x="920" y="0"/>
                    </a:lnTo>
                    <a:lnTo>
                      <a:pt x="965" y="3"/>
                    </a:lnTo>
                    <a:lnTo>
                      <a:pt x="1014" y="11"/>
                    </a:lnTo>
                    <a:lnTo>
                      <a:pt x="1065" y="24"/>
                    </a:lnTo>
                    <a:lnTo>
                      <a:pt x="1120" y="38"/>
                    </a:lnTo>
                    <a:lnTo>
                      <a:pt x="1175" y="56"/>
                    </a:lnTo>
                    <a:lnTo>
                      <a:pt x="1230" y="78"/>
                    </a:lnTo>
                    <a:lnTo>
                      <a:pt x="1284" y="102"/>
                    </a:lnTo>
                    <a:lnTo>
                      <a:pt x="1335" y="127"/>
                    </a:lnTo>
                    <a:lnTo>
                      <a:pt x="1385" y="155"/>
                    </a:lnTo>
                    <a:lnTo>
                      <a:pt x="1430" y="184"/>
                    </a:lnTo>
                    <a:lnTo>
                      <a:pt x="1470" y="215"/>
                    </a:lnTo>
                    <a:lnTo>
                      <a:pt x="1503" y="246"/>
                    </a:lnTo>
                    <a:lnTo>
                      <a:pt x="1531" y="277"/>
                    </a:lnTo>
                    <a:lnTo>
                      <a:pt x="1549" y="308"/>
                    </a:lnTo>
                    <a:lnTo>
                      <a:pt x="1560" y="344"/>
                    </a:lnTo>
                    <a:lnTo>
                      <a:pt x="1563" y="394"/>
                    </a:lnTo>
                    <a:lnTo>
                      <a:pt x="1560" y="454"/>
                    </a:lnTo>
                    <a:lnTo>
                      <a:pt x="1549" y="521"/>
                    </a:lnTo>
                    <a:lnTo>
                      <a:pt x="1529" y="596"/>
                    </a:lnTo>
                    <a:lnTo>
                      <a:pt x="1503" y="676"/>
                    </a:lnTo>
                    <a:lnTo>
                      <a:pt x="1470" y="760"/>
                    </a:lnTo>
                    <a:lnTo>
                      <a:pt x="1430" y="848"/>
                    </a:lnTo>
                    <a:lnTo>
                      <a:pt x="1381" y="935"/>
                    </a:lnTo>
                    <a:lnTo>
                      <a:pt x="1325" y="1023"/>
                    </a:lnTo>
                    <a:lnTo>
                      <a:pt x="1261" y="1107"/>
                    </a:lnTo>
                    <a:lnTo>
                      <a:pt x="1190" y="1189"/>
                    </a:lnTo>
                    <a:lnTo>
                      <a:pt x="1111" y="1264"/>
                    </a:lnTo>
                    <a:lnTo>
                      <a:pt x="1025" y="1333"/>
                    </a:lnTo>
                    <a:lnTo>
                      <a:pt x="931" y="1393"/>
                    </a:lnTo>
                    <a:lnTo>
                      <a:pt x="828" y="1444"/>
                    </a:lnTo>
                    <a:lnTo>
                      <a:pt x="827" y="1444"/>
                    </a:lnTo>
                    <a:lnTo>
                      <a:pt x="821" y="1446"/>
                    </a:lnTo>
                    <a:lnTo>
                      <a:pt x="812" y="1448"/>
                    </a:lnTo>
                    <a:lnTo>
                      <a:pt x="801" y="1450"/>
                    </a:lnTo>
                    <a:lnTo>
                      <a:pt x="786" y="1451"/>
                    </a:lnTo>
                    <a:lnTo>
                      <a:pt x="768" y="1453"/>
                    </a:lnTo>
                    <a:lnTo>
                      <a:pt x="746" y="1453"/>
                    </a:lnTo>
                    <a:lnTo>
                      <a:pt x="723" y="1453"/>
                    </a:lnTo>
                    <a:lnTo>
                      <a:pt x="697" y="1450"/>
                    </a:lnTo>
                    <a:lnTo>
                      <a:pt x="668" y="1446"/>
                    </a:lnTo>
                    <a:lnTo>
                      <a:pt x="635" y="1439"/>
                    </a:lnTo>
                    <a:lnTo>
                      <a:pt x="602" y="1430"/>
                    </a:lnTo>
                    <a:lnTo>
                      <a:pt x="566" y="1417"/>
                    </a:lnTo>
                    <a:lnTo>
                      <a:pt x="527" y="1402"/>
                    </a:lnTo>
                    <a:lnTo>
                      <a:pt x="485" y="1382"/>
                    </a:lnTo>
                    <a:lnTo>
                      <a:pt x="443" y="1358"/>
                    </a:lnTo>
                    <a:lnTo>
                      <a:pt x="402" y="1333"/>
                    </a:lnTo>
                    <a:lnTo>
                      <a:pt x="361" y="1306"/>
                    </a:lnTo>
                    <a:lnTo>
                      <a:pt x="323" y="1278"/>
                    </a:lnTo>
                    <a:lnTo>
                      <a:pt x="288" y="1251"/>
                    </a:lnTo>
                    <a:lnTo>
                      <a:pt x="256" y="1222"/>
                    </a:lnTo>
                    <a:lnTo>
                      <a:pt x="225" y="1192"/>
                    </a:lnTo>
                    <a:lnTo>
                      <a:pt x="197" y="1161"/>
                    </a:lnTo>
                    <a:lnTo>
                      <a:pt x="174" y="1129"/>
                    </a:lnTo>
                    <a:lnTo>
                      <a:pt x="153" y="1096"/>
                    </a:lnTo>
                    <a:lnTo>
                      <a:pt x="135" y="1063"/>
                    </a:lnTo>
                    <a:lnTo>
                      <a:pt x="122" y="1027"/>
                    </a:lnTo>
                    <a:lnTo>
                      <a:pt x="111" y="990"/>
                    </a:lnTo>
                    <a:lnTo>
                      <a:pt x="104" y="952"/>
                    </a:lnTo>
                    <a:lnTo>
                      <a:pt x="102" y="910"/>
                    </a:lnTo>
                    <a:lnTo>
                      <a:pt x="104" y="868"/>
                    </a:lnTo>
                    <a:lnTo>
                      <a:pt x="110" y="824"/>
                    </a:lnTo>
                    <a:lnTo>
                      <a:pt x="113" y="742"/>
                    </a:lnTo>
                    <a:lnTo>
                      <a:pt x="97" y="671"/>
                    </a:lnTo>
                    <a:lnTo>
                      <a:pt x="70" y="605"/>
                    </a:lnTo>
                    <a:lnTo>
                      <a:pt x="39" y="541"/>
                    </a:lnTo>
                    <a:lnTo>
                      <a:pt x="13" y="472"/>
                    </a:lnTo>
                    <a:lnTo>
                      <a:pt x="0" y="396"/>
                    </a:lnTo>
                    <a:lnTo>
                      <a:pt x="11" y="301"/>
                    </a:lnTo>
                    <a:lnTo>
                      <a:pt x="51" y="188"/>
                    </a:lnTo>
                    <a:close/>
                  </a:path>
                </a:pathLst>
              </a:custGeom>
              <a:solidFill>
                <a:srgbClr val="E5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Freeform 20"/>
              <p:cNvSpPr>
                <a:spLocks/>
              </p:cNvSpPr>
              <p:nvPr/>
            </p:nvSpPr>
            <p:spPr bwMode="auto">
              <a:xfrm>
                <a:off x="5154" y="2903"/>
                <a:ext cx="512" cy="586"/>
              </a:xfrm>
              <a:custGeom>
                <a:avLst/>
                <a:gdLst>
                  <a:gd name="T0" fmla="*/ 49 w 1503"/>
                  <a:gd name="T1" fmla="*/ 177 h 1400"/>
                  <a:gd name="T2" fmla="*/ 56 w 1503"/>
                  <a:gd name="T3" fmla="*/ 162 h 1400"/>
                  <a:gd name="T4" fmla="*/ 73 w 1503"/>
                  <a:gd name="T5" fmla="*/ 140 h 1400"/>
                  <a:gd name="T6" fmla="*/ 100 w 1503"/>
                  <a:gd name="T7" fmla="*/ 111 h 1400"/>
                  <a:gd name="T8" fmla="*/ 138 w 1503"/>
                  <a:gd name="T9" fmla="*/ 82 h 1400"/>
                  <a:gd name="T10" fmla="*/ 187 w 1503"/>
                  <a:gd name="T11" fmla="*/ 56 h 1400"/>
                  <a:gd name="T12" fmla="*/ 249 w 1503"/>
                  <a:gd name="T13" fmla="*/ 40 h 1400"/>
                  <a:gd name="T14" fmla="*/ 324 w 1503"/>
                  <a:gd name="T15" fmla="*/ 34 h 1400"/>
                  <a:gd name="T16" fmla="*/ 406 w 1503"/>
                  <a:gd name="T17" fmla="*/ 43 h 1400"/>
                  <a:gd name="T18" fmla="*/ 474 w 1503"/>
                  <a:gd name="T19" fmla="*/ 51 h 1400"/>
                  <a:gd name="T20" fmla="*/ 534 w 1503"/>
                  <a:gd name="T21" fmla="*/ 53 h 1400"/>
                  <a:gd name="T22" fmla="*/ 587 w 1503"/>
                  <a:gd name="T23" fmla="*/ 53 h 1400"/>
                  <a:gd name="T24" fmla="*/ 636 w 1503"/>
                  <a:gd name="T25" fmla="*/ 49 h 1400"/>
                  <a:gd name="T26" fmla="*/ 684 w 1503"/>
                  <a:gd name="T27" fmla="*/ 42 h 1400"/>
                  <a:gd name="T28" fmla="*/ 731 w 1503"/>
                  <a:gd name="T29" fmla="*/ 31 h 1400"/>
                  <a:gd name="T30" fmla="*/ 784 w 1503"/>
                  <a:gd name="T31" fmla="*/ 16 h 1400"/>
                  <a:gd name="T32" fmla="*/ 846 w 1503"/>
                  <a:gd name="T33" fmla="*/ 0 h 1400"/>
                  <a:gd name="T34" fmla="*/ 928 w 1503"/>
                  <a:gd name="T35" fmla="*/ 1 h 1400"/>
                  <a:gd name="T36" fmla="*/ 1025 w 1503"/>
                  <a:gd name="T37" fmla="*/ 20 h 1400"/>
                  <a:gd name="T38" fmla="*/ 1129 w 1503"/>
                  <a:gd name="T39" fmla="*/ 53 h 1400"/>
                  <a:gd name="T40" fmla="*/ 1234 w 1503"/>
                  <a:gd name="T41" fmla="*/ 96 h 1400"/>
                  <a:gd name="T42" fmla="*/ 1331 w 1503"/>
                  <a:gd name="T43" fmla="*/ 149 h 1400"/>
                  <a:gd name="T44" fmla="*/ 1413 w 1503"/>
                  <a:gd name="T45" fmla="*/ 206 h 1400"/>
                  <a:gd name="T46" fmla="*/ 1472 w 1503"/>
                  <a:gd name="T47" fmla="*/ 266 h 1400"/>
                  <a:gd name="T48" fmla="*/ 1501 w 1503"/>
                  <a:gd name="T49" fmla="*/ 332 h 1400"/>
                  <a:gd name="T50" fmla="*/ 1499 w 1503"/>
                  <a:gd name="T51" fmla="*/ 435 h 1400"/>
                  <a:gd name="T52" fmla="*/ 1472 w 1503"/>
                  <a:gd name="T53" fmla="*/ 572 h 1400"/>
                  <a:gd name="T54" fmla="*/ 1413 w 1503"/>
                  <a:gd name="T55" fmla="*/ 731 h 1400"/>
                  <a:gd name="T56" fmla="*/ 1328 w 1503"/>
                  <a:gd name="T57" fmla="*/ 899 h 1400"/>
                  <a:gd name="T58" fmla="*/ 1213 w 1503"/>
                  <a:gd name="T59" fmla="*/ 1065 h 1400"/>
                  <a:gd name="T60" fmla="*/ 1069 w 1503"/>
                  <a:gd name="T61" fmla="*/ 1216 h 1400"/>
                  <a:gd name="T62" fmla="*/ 895 w 1503"/>
                  <a:gd name="T63" fmla="*/ 1342 h 1400"/>
                  <a:gd name="T64" fmla="*/ 795 w 1503"/>
                  <a:gd name="T65" fmla="*/ 1391 h 1400"/>
                  <a:gd name="T66" fmla="*/ 782 w 1503"/>
                  <a:gd name="T67" fmla="*/ 1395 h 1400"/>
                  <a:gd name="T68" fmla="*/ 755 w 1503"/>
                  <a:gd name="T69" fmla="*/ 1398 h 1400"/>
                  <a:gd name="T70" fmla="*/ 716 w 1503"/>
                  <a:gd name="T71" fmla="*/ 1400 h 1400"/>
                  <a:gd name="T72" fmla="*/ 669 w 1503"/>
                  <a:gd name="T73" fmla="*/ 1397 h 1400"/>
                  <a:gd name="T74" fmla="*/ 609 w 1503"/>
                  <a:gd name="T75" fmla="*/ 1386 h 1400"/>
                  <a:gd name="T76" fmla="*/ 541 w 1503"/>
                  <a:gd name="T77" fmla="*/ 1364 h 1400"/>
                  <a:gd name="T78" fmla="*/ 465 w 1503"/>
                  <a:gd name="T79" fmla="*/ 1331 h 1400"/>
                  <a:gd name="T80" fmla="*/ 384 w 1503"/>
                  <a:gd name="T81" fmla="*/ 1282 h 1400"/>
                  <a:gd name="T82" fmla="*/ 308 w 1503"/>
                  <a:gd name="T83" fmla="*/ 1231 h 1400"/>
                  <a:gd name="T84" fmla="*/ 242 w 1503"/>
                  <a:gd name="T85" fmla="*/ 1176 h 1400"/>
                  <a:gd name="T86" fmla="*/ 187 w 1503"/>
                  <a:gd name="T87" fmla="*/ 1119 h 1400"/>
                  <a:gd name="T88" fmla="*/ 146 w 1503"/>
                  <a:gd name="T89" fmla="*/ 1057 h 1400"/>
                  <a:gd name="T90" fmla="*/ 115 w 1503"/>
                  <a:gd name="T91" fmla="*/ 990 h 1400"/>
                  <a:gd name="T92" fmla="*/ 98 w 1503"/>
                  <a:gd name="T93" fmla="*/ 915 h 1400"/>
                  <a:gd name="T94" fmla="*/ 98 w 1503"/>
                  <a:gd name="T95" fmla="*/ 835 h 1400"/>
                  <a:gd name="T96" fmla="*/ 107 w 1503"/>
                  <a:gd name="T97" fmla="*/ 713 h 1400"/>
                  <a:gd name="T98" fmla="*/ 65 w 1503"/>
                  <a:gd name="T99" fmla="*/ 581 h 1400"/>
                  <a:gd name="T100" fmla="*/ 11 w 1503"/>
                  <a:gd name="T101" fmla="*/ 454 h 1400"/>
                  <a:gd name="T102" fmla="*/ 9 w 1503"/>
                  <a:gd name="T103" fmla="*/ 288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03" h="1400">
                    <a:moveTo>
                      <a:pt x="47" y="178"/>
                    </a:moveTo>
                    <a:lnTo>
                      <a:pt x="49" y="177"/>
                    </a:lnTo>
                    <a:lnTo>
                      <a:pt x="51" y="171"/>
                    </a:lnTo>
                    <a:lnTo>
                      <a:pt x="56" y="162"/>
                    </a:lnTo>
                    <a:lnTo>
                      <a:pt x="63" y="153"/>
                    </a:lnTo>
                    <a:lnTo>
                      <a:pt x="73" y="140"/>
                    </a:lnTo>
                    <a:lnTo>
                      <a:pt x="85" y="125"/>
                    </a:lnTo>
                    <a:lnTo>
                      <a:pt x="100" y="111"/>
                    </a:lnTo>
                    <a:lnTo>
                      <a:pt x="118" y="96"/>
                    </a:lnTo>
                    <a:lnTo>
                      <a:pt x="138" y="82"/>
                    </a:lnTo>
                    <a:lnTo>
                      <a:pt x="160" y="69"/>
                    </a:lnTo>
                    <a:lnTo>
                      <a:pt x="187" y="56"/>
                    </a:lnTo>
                    <a:lnTo>
                      <a:pt x="217" y="47"/>
                    </a:lnTo>
                    <a:lnTo>
                      <a:pt x="249" y="40"/>
                    </a:lnTo>
                    <a:lnTo>
                      <a:pt x="286" y="34"/>
                    </a:lnTo>
                    <a:lnTo>
                      <a:pt x="324" y="34"/>
                    </a:lnTo>
                    <a:lnTo>
                      <a:pt x="368" y="38"/>
                    </a:lnTo>
                    <a:lnTo>
                      <a:pt x="406" y="43"/>
                    </a:lnTo>
                    <a:lnTo>
                      <a:pt x="441" y="47"/>
                    </a:lnTo>
                    <a:lnTo>
                      <a:pt x="474" y="51"/>
                    </a:lnTo>
                    <a:lnTo>
                      <a:pt x="505" y="53"/>
                    </a:lnTo>
                    <a:lnTo>
                      <a:pt x="534" y="53"/>
                    </a:lnTo>
                    <a:lnTo>
                      <a:pt x="561" y="54"/>
                    </a:lnTo>
                    <a:lnTo>
                      <a:pt x="587" y="53"/>
                    </a:lnTo>
                    <a:lnTo>
                      <a:pt x="611" y="51"/>
                    </a:lnTo>
                    <a:lnTo>
                      <a:pt x="636" y="49"/>
                    </a:lnTo>
                    <a:lnTo>
                      <a:pt x="660" y="45"/>
                    </a:lnTo>
                    <a:lnTo>
                      <a:pt x="684" y="42"/>
                    </a:lnTo>
                    <a:lnTo>
                      <a:pt x="707" y="36"/>
                    </a:lnTo>
                    <a:lnTo>
                      <a:pt x="731" y="31"/>
                    </a:lnTo>
                    <a:lnTo>
                      <a:pt x="758" y="23"/>
                    </a:lnTo>
                    <a:lnTo>
                      <a:pt x="784" y="16"/>
                    </a:lnTo>
                    <a:lnTo>
                      <a:pt x="813" y="7"/>
                    </a:lnTo>
                    <a:lnTo>
                      <a:pt x="846" y="0"/>
                    </a:lnTo>
                    <a:lnTo>
                      <a:pt x="884" y="0"/>
                    </a:lnTo>
                    <a:lnTo>
                      <a:pt x="928" y="1"/>
                    </a:lnTo>
                    <a:lnTo>
                      <a:pt x="974" y="9"/>
                    </a:lnTo>
                    <a:lnTo>
                      <a:pt x="1025" y="20"/>
                    </a:lnTo>
                    <a:lnTo>
                      <a:pt x="1076" y="34"/>
                    </a:lnTo>
                    <a:lnTo>
                      <a:pt x="1129" y="53"/>
                    </a:lnTo>
                    <a:lnTo>
                      <a:pt x="1182" y="74"/>
                    </a:lnTo>
                    <a:lnTo>
                      <a:pt x="1234" y="96"/>
                    </a:lnTo>
                    <a:lnTo>
                      <a:pt x="1284" y="122"/>
                    </a:lnTo>
                    <a:lnTo>
                      <a:pt x="1331" y="149"/>
                    </a:lnTo>
                    <a:lnTo>
                      <a:pt x="1375" y="177"/>
                    </a:lnTo>
                    <a:lnTo>
                      <a:pt x="1413" y="206"/>
                    </a:lnTo>
                    <a:lnTo>
                      <a:pt x="1446" y="235"/>
                    </a:lnTo>
                    <a:lnTo>
                      <a:pt x="1472" y="266"/>
                    </a:lnTo>
                    <a:lnTo>
                      <a:pt x="1490" y="295"/>
                    </a:lnTo>
                    <a:lnTo>
                      <a:pt x="1501" y="332"/>
                    </a:lnTo>
                    <a:lnTo>
                      <a:pt x="1503" y="379"/>
                    </a:lnTo>
                    <a:lnTo>
                      <a:pt x="1499" y="435"/>
                    </a:lnTo>
                    <a:lnTo>
                      <a:pt x="1488" y="501"/>
                    </a:lnTo>
                    <a:lnTo>
                      <a:pt x="1472" y="572"/>
                    </a:lnTo>
                    <a:lnTo>
                      <a:pt x="1446" y="651"/>
                    </a:lnTo>
                    <a:lnTo>
                      <a:pt x="1413" y="731"/>
                    </a:lnTo>
                    <a:lnTo>
                      <a:pt x="1375" y="815"/>
                    </a:lnTo>
                    <a:lnTo>
                      <a:pt x="1328" y="899"/>
                    </a:lnTo>
                    <a:lnTo>
                      <a:pt x="1275" y="984"/>
                    </a:lnTo>
                    <a:lnTo>
                      <a:pt x="1213" y="1065"/>
                    </a:lnTo>
                    <a:lnTo>
                      <a:pt x="1145" y="1143"/>
                    </a:lnTo>
                    <a:lnTo>
                      <a:pt x="1069" y="1216"/>
                    </a:lnTo>
                    <a:lnTo>
                      <a:pt x="986" y="1283"/>
                    </a:lnTo>
                    <a:lnTo>
                      <a:pt x="895" y="1342"/>
                    </a:lnTo>
                    <a:lnTo>
                      <a:pt x="797" y="1391"/>
                    </a:lnTo>
                    <a:lnTo>
                      <a:pt x="795" y="1391"/>
                    </a:lnTo>
                    <a:lnTo>
                      <a:pt x="789" y="1393"/>
                    </a:lnTo>
                    <a:lnTo>
                      <a:pt x="782" y="1395"/>
                    </a:lnTo>
                    <a:lnTo>
                      <a:pt x="769" y="1397"/>
                    </a:lnTo>
                    <a:lnTo>
                      <a:pt x="755" y="1398"/>
                    </a:lnTo>
                    <a:lnTo>
                      <a:pt x="738" y="1400"/>
                    </a:lnTo>
                    <a:lnTo>
                      <a:pt x="716" y="1400"/>
                    </a:lnTo>
                    <a:lnTo>
                      <a:pt x="695" y="1398"/>
                    </a:lnTo>
                    <a:lnTo>
                      <a:pt x="669" y="1397"/>
                    </a:lnTo>
                    <a:lnTo>
                      <a:pt x="640" y="1393"/>
                    </a:lnTo>
                    <a:lnTo>
                      <a:pt x="609" y="1386"/>
                    </a:lnTo>
                    <a:lnTo>
                      <a:pt x="576" y="1376"/>
                    </a:lnTo>
                    <a:lnTo>
                      <a:pt x="541" y="1364"/>
                    </a:lnTo>
                    <a:lnTo>
                      <a:pt x="505" y="1349"/>
                    </a:lnTo>
                    <a:lnTo>
                      <a:pt x="465" y="1331"/>
                    </a:lnTo>
                    <a:lnTo>
                      <a:pt x="425" y="1307"/>
                    </a:lnTo>
                    <a:lnTo>
                      <a:pt x="384" y="1282"/>
                    </a:lnTo>
                    <a:lnTo>
                      <a:pt x="344" y="1256"/>
                    </a:lnTo>
                    <a:lnTo>
                      <a:pt x="308" y="1231"/>
                    </a:lnTo>
                    <a:lnTo>
                      <a:pt x="275" y="1205"/>
                    </a:lnTo>
                    <a:lnTo>
                      <a:pt x="242" y="1176"/>
                    </a:lnTo>
                    <a:lnTo>
                      <a:pt x="215" y="1149"/>
                    </a:lnTo>
                    <a:lnTo>
                      <a:pt x="187" y="1119"/>
                    </a:lnTo>
                    <a:lnTo>
                      <a:pt x="166" y="1088"/>
                    </a:lnTo>
                    <a:lnTo>
                      <a:pt x="146" y="1057"/>
                    </a:lnTo>
                    <a:lnTo>
                      <a:pt x="127" y="1023"/>
                    </a:lnTo>
                    <a:lnTo>
                      <a:pt x="115" y="990"/>
                    </a:lnTo>
                    <a:lnTo>
                      <a:pt x="105" y="953"/>
                    </a:lnTo>
                    <a:lnTo>
                      <a:pt x="98" y="915"/>
                    </a:lnTo>
                    <a:lnTo>
                      <a:pt x="96" y="877"/>
                    </a:lnTo>
                    <a:lnTo>
                      <a:pt x="98" y="835"/>
                    </a:lnTo>
                    <a:lnTo>
                      <a:pt x="104" y="793"/>
                    </a:lnTo>
                    <a:lnTo>
                      <a:pt x="107" y="713"/>
                    </a:lnTo>
                    <a:lnTo>
                      <a:pt x="91" y="645"/>
                    </a:lnTo>
                    <a:lnTo>
                      <a:pt x="65" y="581"/>
                    </a:lnTo>
                    <a:lnTo>
                      <a:pt x="34" y="521"/>
                    </a:lnTo>
                    <a:lnTo>
                      <a:pt x="11" y="454"/>
                    </a:lnTo>
                    <a:lnTo>
                      <a:pt x="0" y="379"/>
                    </a:lnTo>
                    <a:lnTo>
                      <a:pt x="9" y="288"/>
                    </a:lnTo>
                    <a:lnTo>
                      <a:pt x="47" y="178"/>
                    </a:lnTo>
                    <a:close/>
                  </a:path>
                </a:pathLst>
              </a:custGeom>
              <a:solidFill>
                <a:srgbClr val="DBE8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Freeform 21"/>
              <p:cNvSpPr>
                <a:spLocks/>
              </p:cNvSpPr>
              <p:nvPr/>
            </p:nvSpPr>
            <p:spPr bwMode="auto">
              <a:xfrm>
                <a:off x="5162" y="2916"/>
                <a:ext cx="492" cy="564"/>
              </a:xfrm>
              <a:custGeom>
                <a:avLst/>
                <a:gdLst>
                  <a:gd name="T0" fmla="*/ 48 w 1447"/>
                  <a:gd name="T1" fmla="*/ 173 h 1351"/>
                  <a:gd name="T2" fmla="*/ 55 w 1447"/>
                  <a:gd name="T3" fmla="*/ 160 h 1351"/>
                  <a:gd name="T4" fmla="*/ 71 w 1447"/>
                  <a:gd name="T5" fmla="*/ 137 h 1351"/>
                  <a:gd name="T6" fmla="*/ 97 w 1447"/>
                  <a:gd name="T7" fmla="*/ 109 h 1351"/>
                  <a:gd name="T8" fmla="*/ 133 w 1447"/>
                  <a:gd name="T9" fmla="*/ 80 h 1351"/>
                  <a:gd name="T10" fmla="*/ 181 w 1447"/>
                  <a:gd name="T11" fmla="*/ 56 h 1351"/>
                  <a:gd name="T12" fmla="*/ 241 w 1447"/>
                  <a:gd name="T13" fmla="*/ 40 h 1351"/>
                  <a:gd name="T14" fmla="*/ 312 w 1447"/>
                  <a:gd name="T15" fmla="*/ 34 h 1351"/>
                  <a:gd name="T16" fmla="*/ 390 w 1447"/>
                  <a:gd name="T17" fmla="*/ 44 h 1351"/>
                  <a:gd name="T18" fmla="*/ 456 w 1447"/>
                  <a:gd name="T19" fmla="*/ 51 h 1351"/>
                  <a:gd name="T20" fmla="*/ 513 w 1447"/>
                  <a:gd name="T21" fmla="*/ 53 h 1351"/>
                  <a:gd name="T22" fmla="*/ 564 w 1447"/>
                  <a:gd name="T23" fmla="*/ 53 h 1351"/>
                  <a:gd name="T24" fmla="*/ 611 w 1447"/>
                  <a:gd name="T25" fmla="*/ 49 h 1351"/>
                  <a:gd name="T26" fmla="*/ 657 w 1447"/>
                  <a:gd name="T27" fmla="*/ 42 h 1351"/>
                  <a:gd name="T28" fmla="*/ 704 w 1447"/>
                  <a:gd name="T29" fmla="*/ 31 h 1351"/>
                  <a:gd name="T30" fmla="*/ 755 w 1447"/>
                  <a:gd name="T31" fmla="*/ 16 h 1351"/>
                  <a:gd name="T32" fmla="*/ 814 w 1447"/>
                  <a:gd name="T33" fmla="*/ 2 h 1351"/>
                  <a:gd name="T34" fmla="*/ 892 w 1447"/>
                  <a:gd name="T35" fmla="*/ 2 h 1351"/>
                  <a:gd name="T36" fmla="*/ 985 w 1447"/>
                  <a:gd name="T37" fmla="*/ 20 h 1351"/>
                  <a:gd name="T38" fmla="*/ 1087 w 1447"/>
                  <a:gd name="T39" fmla="*/ 53 h 1351"/>
                  <a:gd name="T40" fmla="*/ 1188 w 1447"/>
                  <a:gd name="T41" fmla="*/ 95 h 1351"/>
                  <a:gd name="T42" fmla="*/ 1281 w 1447"/>
                  <a:gd name="T43" fmla="*/ 144 h 1351"/>
                  <a:gd name="T44" fmla="*/ 1359 w 1447"/>
                  <a:gd name="T45" fmla="*/ 200 h 1351"/>
                  <a:gd name="T46" fmla="*/ 1414 w 1447"/>
                  <a:gd name="T47" fmla="*/ 257 h 1351"/>
                  <a:gd name="T48" fmla="*/ 1443 w 1447"/>
                  <a:gd name="T49" fmla="*/ 321 h 1351"/>
                  <a:gd name="T50" fmla="*/ 1443 w 1447"/>
                  <a:gd name="T51" fmla="*/ 421 h 1351"/>
                  <a:gd name="T52" fmla="*/ 1416 w 1447"/>
                  <a:gd name="T53" fmla="*/ 552 h 1351"/>
                  <a:gd name="T54" fmla="*/ 1361 w 1447"/>
                  <a:gd name="T55" fmla="*/ 706 h 1351"/>
                  <a:gd name="T56" fmla="*/ 1279 w 1447"/>
                  <a:gd name="T57" fmla="*/ 868 h 1351"/>
                  <a:gd name="T58" fmla="*/ 1168 w 1447"/>
                  <a:gd name="T59" fmla="*/ 1028 h 1351"/>
                  <a:gd name="T60" fmla="*/ 1029 w 1447"/>
                  <a:gd name="T61" fmla="*/ 1174 h 1351"/>
                  <a:gd name="T62" fmla="*/ 861 w 1447"/>
                  <a:gd name="T63" fmla="*/ 1295 h 1351"/>
                  <a:gd name="T64" fmla="*/ 764 w 1447"/>
                  <a:gd name="T65" fmla="*/ 1342 h 1351"/>
                  <a:gd name="T66" fmla="*/ 752 w 1447"/>
                  <a:gd name="T67" fmla="*/ 1346 h 1351"/>
                  <a:gd name="T68" fmla="*/ 726 w 1447"/>
                  <a:gd name="T69" fmla="*/ 1349 h 1351"/>
                  <a:gd name="T70" fmla="*/ 690 w 1447"/>
                  <a:gd name="T71" fmla="*/ 1351 h 1351"/>
                  <a:gd name="T72" fmla="*/ 644 w 1447"/>
                  <a:gd name="T73" fmla="*/ 1347 h 1351"/>
                  <a:gd name="T74" fmla="*/ 587 w 1447"/>
                  <a:gd name="T75" fmla="*/ 1337 h 1351"/>
                  <a:gd name="T76" fmla="*/ 522 w 1447"/>
                  <a:gd name="T77" fmla="*/ 1316 h 1351"/>
                  <a:gd name="T78" fmla="*/ 449 w 1447"/>
                  <a:gd name="T79" fmla="*/ 1284 h 1351"/>
                  <a:gd name="T80" fmla="*/ 370 w 1447"/>
                  <a:gd name="T81" fmla="*/ 1238 h 1351"/>
                  <a:gd name="T82" fmla="*/ 299 w 1447"/>
                  <a:gd name="T83" fmla="*/ 1187 h 1351"/>
                  <a:gd name="T84" fmla="*/ 235 w 1447"/>
                  <a:gd name="T85" fmla="*/ 1136 h 1351"/>
                  <a:gd name="T86" fmla="*/ 183 w 1447"/>
                  <a:gd name="T87" fmla="*/ 1079 h 1351"/>
                  <a:gd name="T88" fmla="*/ 141 w 1447"/>
                  <a:gd name="T89" fmla="*/ 1019 h 1351"/>
                  <a:gd name="T90" fmla="*/ 111 w 1447"/>
                  <a:gd name="T91" fmla="*/ 954 h 1351"/>
                  <a:gd name="T92" fmla="*/ 95 w 1447"/>
                  <a:gd name="T93" fmla="*/ 884 h 1351"/>
                  <a:gd name="T94" fmla="*/ 95 w 1447"/>
                  <a:gd name="T95" fmla="*/ 808 h 1351"/>
                  <a:gd name="T96" fmla="*/ 104 w 1447"/>
                  <a:gd name="T97" fmla="*/ 689 h 1351"/>
                  <a:gd name="T98" fmla="*/ 64 w 1447"/>
                  <a:gd name="T99" fmla="*/ 563 h 1351"/>
                  <a:gd name="T100" fmla="*/ 11 w 1447"/>
                  <a:gd name="T101" fmla="*/ 439 h 1351"/>
                  <a:gd name="T102" fmla="*/ 9 w 1447"/>
                  <a:gd name="T103" fmla="*/ 281 h 1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47" h="1351">
                    <a:moveTo>
                      <a:pt x="46" y="175"/>
                    </a:moveTo>
                    <a:lnTo>
                      <a:pt x="48" y="173"/>
                    </a:lnTo>
                    <a:lnTo>
                      <a:pt x="49" y="168"/>
                    </a:lnTo>
                    <a:lnTo>
                      <a:pt x="55" y="160"/>
                    </a:lnTo>
                    <a:lnTo>
                      <a:pt x="62" y="149"/>
                    </a:lnTo>
                    <a:lnTo>
                      <a:pt x="71" y="137"/>
                    </a:lnTo>
                    <a:lnTo>
                      <a:pt x="82" y="124"/>
                    </a:lnTo>
                    <a:lnTo>
                      <a:pt x="97" y="109"/>
                    </a:lnTo>
                    <a:lnTo>
                      <a:pt x="113" y="95"/>
                    </a:lnTo>
                    <a:lnTo>
                      <a:pt x="133" y="80"/>
                    </a:lnTo>
                    <a:lnTo>
                      <a:pt x="155" y="67"/>
                    </a:lnTo>
                    <a:lnTo>
                      <a:pt x="181" y="56"/>
                    </a:lnTo>
                    <a:lnTo>
                      <a:pt x="208" y="47"/>
                    </a:lnTo>
                    <a:lnTo>
                      <a:pt x="241" y="40"/>
                    </a:lnTo>
                    <a:lnTo>
                      <a:pt x="276" y="34"/>
                    </a:lnTo>
                    <a:lnTo>
                      <a:pt x="312" y="34"/>
                    </a:lnTo>
                    <a:lnTo>
                      <a:pt x="354" y="38"/>
                    </a:lnTo>
                    <a:lnTo>
                      <a:pt x="390" y="44"/>
                    </a:lnTo>
                    <a:lnTo>
                      <a:pt x="425" y="47"/>
                    </a:lnTo>
                    <a:lnTo>
                      <a:pt x="456" y="51"/>
                    </a:lnTo>
                    <a:lnTo>
                      <a:pt x="485" y="53"/>
                    </a:lnTo>
                    <a:lnTo>
                      <a:pt x="513" y="53"/>
                    </a:lnTo>
                    <a:lnTo>
                      <a:pt x="540" y="55"/>
                    </a:lnTo>
                    <a:lnTo>
                      <a:pt x="564" y="53"/>
                    </a:lnTo>
                    <a:lnTo>
                      <a:pt x="587" y="51"/>
                    </a:lnTo>
                    <a:lnTo>
                      <a:pt x="611" y="49"/>
                    </a:lnTo>
                    <a:lnTo>
                      <a:pt x="635" y="45"/>
                    </a:lnTo>
                    <a:lnTo>
                      <a:pt x="657" y="42"/>
                    </a:lnTo>
                    <a:lnTo>
                      <a:pt x="681" y="36"/>
                    </a:lnTo>
                    <a:lnTo>
                      <a:pt x="704" y="31"/>
                    </a:lnTo>
                    <a:lnTo>
                      <a:pt x="730" y="24"/>
                    </a:lnTo>
                    <a:lnTo>
                      <a:pt x="755" y="16"/>
                    </a:lnTo>
                    <a:lnTo>
                      <a:pt x="783" y="7"/>
                    </a:lnTo>
                    <a:lnTo>
                      <a:pt x="814" y="2"/>
                    </a:lnTo>
                    <a:lnTo>
                      <a:pt x="852" y="0"/>
                    </a:lnTo>
                    <a:lnTo>
                      <a:pt x="892" y="2"/>
                    </a:lnTo>
                    <a:lnTo>
                      <a:pt x="938" y="9"/>
                    </a:lnTo>
                    <a:lnTo>
                      <a:pt x="985" y="20"/>
                    </a:lnTo>
                    <a:lnTo>
                      <a:pt x="1036" y="34"/>
                    </a:lnTo>
                    <a:lnTo>
                      <a:pt x="1087" y="53"/>
                    </a:lnTo>
                    <a:lnTo>
                      <a:pt x="1138" y="73"/>
                    </a:lnTo>
                    <a:lnTo>
                      <a:pt x="1188" y="95"/>
                    </a:lnTo>
                    <a:lnTo>
                      <a:pt x="1235" y="118"/>
                    </a:lnTo>
                    <a:lnTo>
                      <a:pt x="1281" y="144"/>
                    </a:lnTo>
                    <a:lnTo>
                      <a:pt x="1323" y="171"/>
                    </a:lnTo>
                    <a:lnTo>
                      <a:pt x="1359" y="200"/>
                    </a:lnTo>
                    <a:lnTo>
                      <a:pt x="1390" y="230"/>
                    </a:lnTo>
                    <a:lnTo>
                      <a:pt x="1414" y="257"/>
                    </a:lnTo>
                    <a:lnTo>
                      <a:pt x="1432" y="286"/>
                    </a:lnTo>
                    <a:lnTo>
                      <a:pt x="1443" y="321"/>
                    </a:lnTo>
                    <a:lnTo>
                      <a:pt x="1447" y="366"/>
                    </a:lnTo>
                    <a:lnTo>
                      <a:pt x="1443" y="421"/>
                    </a:lnTo>
                    <a:lnTo>
                      <a:pt x="1432" y="483"/>
                    </a:lnTo>
                    <a:lnTo>
                      <a:pt x="1416" y="552"/>
                    </a:lnTo>
                    <a:lnTo>
                      <a:pt x="1392" y="627"/>
                    </a:lnTo>
                    <a:lnTo>
                      <a:pt x="1361" y="706"/>
                    </a:lnTo>
                    <a:lnTo>
                      <a:pt x="1323" y="786"/>
                    </a:lnTo>
                    <a:lnTo>
                      <a:pt x="1279" y="868"/>
                    </a:lnTo>
                    <a:lnTo>
                      <a:pt x="1226" y="950"/>
                    </a:lnTo>
                    <a:lnTo>
                      <a:pt x="1168" y="1028"/>
                    </a:lnTo>
                    <a:lnTo>
                      <a:pt x="1102" y="1103"/>
                    </a:lnTo>
                    <a:lnTo>
                      <a:pt x="1029" y="1174"/>
                    </a:lnTo>
                    <a:lnTo>
                      <a:pt x="949" y="1238"/>
                    </a:lnTo>
                    <a:lnTo>
                      <a:pt x="861" y="1295"/>
                    </a:lnTo>
                    <a:lnTo>
                      <a:pt x="766" y="1342"/>
                    </a:lnTo>
                    <a:lnTo>
                      <a:pt x="764" y="1342"/>
                    </a:lnTo>
                    <a:lnTo>
                      <a:pt x="759" y="1344"/>
                    </a:lnTo>
                    <a:lnTo>
                      <a:pt x="752" y="1346"/>
                    </a:lnTo>
                    <a:lnTo>
                      <a:pt x="741" y="1347"/>
                    </a:lnTo>
                    <a:lnTo>
                      <a:pt x="726" y="1349"/>
                    </a:lnTo>
                    <a:lnTo>
                      <a:pt x="710" y="1351"/>
                    </a:lnTo>
                    <a:lnTo>
                      <a:pt x="690" y="1351"/>
                    </a:lnTo>
                    <a:lnTo>
                      <a:pt x="668" y="1349"/>
                    </a:lnTo>
                    <a:lnTo>
                      <a:pt x="644" y="1347"/>
                    </a:lnTo>
                    <a:lnTo>
                      <a:pt x="617" y="1344"/>
                    </a:lnTo>
                    <a:lnTo>
                      <a:pt x="587" y="1337"/>
                    </a:lnTo>
                    <a:lnTo>
                      <a:pt x="556" y="1327"/>
                    </a:lnTo>
                    <a:lnTo>
                      <a:pt x="522" y="1316"/>
                    </a:lnTo>
                    <a:lnTo>
                      <a:pt x="487" y="1302"/>
                    </a:lnTo>
                    <a:lnTo>
                      <a:pt x="449" y="1284"/>
                    </a:lnTo>
                    <a:lnTo>
                      <a:pt x="411" y="1262"/>
                    </a:lnTo>
                    <a:lnTo>
                      <a:pt x="370" y="1238"/>
                    </a:lnTo>
                    <a:lnTo>
                      <a:pt x="334" y="1213"/>
                    </a:lnTo>
                    <a:lnTo>
                      <a:pt x="299" y="1187"/>
                    </a:lnTo>
                    <a:lnTo>
                      <a:pt x="266" y="1161"/>
                    </a:lnTo>
                    <a:lnTo>
                      <a:pt x="235" y="1136"/>
                    </a:lnTo>
                    <a:lnTo>
                      <a:pt x="208" y="1109"/>
                    </a:lnTo>
                    <a:lnTo>
                      <a:pt x="183" y="1079"/>
                    </a:lnTo>
                    <a:lnTo>
                      <a:pt x="161" y="1050"/>
                    </a:lnTo>
                    <a:lnTo>
                      <a:pt x="141" y="1019"/>
                    </a:lnTo>
                    <a:lnTo>
                      <a:pt x="124" y="988"/>
                    </a:lnTo>
                    <a:lnTo>
                      <a:pt x="111" y="954"/>
                    </a:lnTo>
                    <a:lnTo>
                      <a:pt x="102" y="921"/>
                    </a:lnTo>
                    <a:lnTo>
                      <a:pt x="95" y="884"/>
                    </a:lnTo>
                    <a:lnTo>
                      <a:pt x="93" y="846"/>
                    </a:lnTo>
                    <a:lnTo>
                      <a:pt x="95" y="808"/>
                    </a:lnTo>
                    <a:lnTo>
                      <a:pt x="100" y="766"/>
                    </a:lnTo>
                    <a:lnTo>
                      <a:pt x="104" y="689"/>
                    </a:lnTo>
                    <a:lnTo>
                      <a:pt x="90" y="623"/>
                    </a:lnTo>
                    <a:lnTo>
                      <a:pt x="64" y="563"/>
                    </a:lnTo>
                    <a:lnTo>
                      <a:pt x="35" y="503"/>
                    </a:lnTo>
                    <a:lnTo>
                      <a:pt x="11" y="439"/>
                    </a:lnTo>
                    <a:lnTo>
                      <a:pt x="0" y="368"/>
                    </a:lnTo>
                    <a:lnTo>
                      <a:pt x="9" y="281"/>
                    </a:lnTo>
                    <a:lnTo>
                      <a:pt x="46" y="175"/>
                    </a:lnTo>
                    <a:close/>
                  </a:path>
                </a:pathLst>
              </a:custGeom>
              <a:solidFill>
                <a:srgbClr val="D1E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Freeform 22"/>
              <p:cNvSpPr>
                <a:spLocks/>
              </p:cNvSpPr>
              <p:nvPr/>
            </p:nvSpPr>
            <p:spPr bwMode="auto">
              <a:xfrm>
                <a:off x="5171" y="2929"/>
                <a:ext cx="472" cy="544"/>
              </a:xfrm>
              <a:custGeom>
                <a:avLst/>
                <a:gdLst>
                  <a:gd name="T0" fmla="*/ 45 w 1388"/>
                  <a:gd name="T1" fmla="*/ 166 h 1300"/>
                  <a:gd name="T2" fmla="*/ 53 w 1388"/>
                  <a:gd name="T3" fmla="*/ 153 h 1300"/>
                  <a:gd name="T4" fmla="*/ 67 w 1388"/>
                  <a:gd name="T5" fmla="*/ 131 h 1300"/>
                  <a:gd name="T6" fmla="*/ 93 w 1388"/>
                  <a:gd name="T7" fmla="*/ 106 h 1300"/>
                  <a:gd name="T8" fmla="*/ 127 w 1388"/>
                  <a:gd name="T9" fmla="*/ 78 h 1300"/>
                  <a:gd name="T10" fmla="*/ 175 w 1388"/>
                  <a:gd name="T11" fmla="*/ 55 h 1300"/>
                  <a:gd name="T12" fmla="*/ 231 w 1388"/>
                  <a:gd name="T13" fmla="*/ 38 h 1300"/>
                  <a:gd name="T14" fmla="*/ 301 w 1388"/>
                  <a:gd name="T15" fmla="*/ 33 h 1300"/>
                  <a:gd name="T16" fmla="*/ 375 w 1388"/>
                  <a:gd name="T17" fmla="*/ 42 h 1300"/>
                  <a:gd name="T18" fmla="*/ 439 w 1388"/>
                  <a:gd name="T19" fmla="*/ 47 h 1300"/>
                  <a:gd name="T20" fmla="*/ 494 w 1388"/>
                  <a:gd name="T21" fmla="*/ 51 h 1300"/>
                  <a:gd name="T22" fmla="*/ 541 w 1388"/>
                  <a:gd name="T23" fmla="*/ 51 h 1300"/>
                  <a:gd name="T24" fmla="*/ 587 w 1388"/>
                  <a:gd name="T25" fmla="*/ 47 h 1300"/>
                  <a:gd name="T26" fmla="*/ 631 w 1388"/>
                  <a:gd name="T27" fmla="*/ 40 h 1300"/>
                  <a:gd name="T28" fmla="*/ 676 w 1388"/>
                  <a:gd name="T29" fmla="*/ 29 h 1300"/>
                  <a:gd name="T30" fmla="*/ 726 w 1388"/>
                  <a:gd name="T31" fmla="*/ 14 h 1300"/>
                  <a:gd name="T32" fmla="*/ 780 w 1388"/>
                  <a:gd name="T33" fmla="*/ 0 h 1300"/>
                  <a:gd name="T34" fmla="*/ 857 w 1388"/>
                  <a:gd name="T35" fmla="*/ 2 h 1300"/>
                  <a:gd name="T36" fmla="*/ 946 w 1388"/>
                  <a:gd name="T37" fmla="*/ 18 h 1300"/>
                  <a:gd name="T38" fmla="*/ 1043 w 1388"/>
                  <a:gd name="T39" fmla="*/ 49 h 1300"/>
                  <a:gd name="T40" fmla="*/ 1140 w 1388"/>
                  <a:gd name="T41" fmla="*/ 91 h 1300"/>
                  <a:gd name="T42" fmla="*/ 1229 w 1388"/>
                  <a:gd name="T43" fmla="*/ 138 h 1300"/>
                  <a:gd name="T44" fmla="*/ 1304 w 1388"/>
                  <a:gd name="T45" fmla="*/ 191 h 1300"/>
                  <a:gd name="T46" fmla="*/ 1359 w 1388"/>
                  <a:gd name="T47" fmla="*/ 248 h 1300"/>
                  <a:gd name="T48" fmla="*/ 1384 w 1388"/>
                  <a:gd name="T49" fmla="*/ 308 h 1300"/>
                  <a:gd name="T50" fmla="*/ 1384 w 1388"/>
                  <a:gd name="T51" fmla="*/ 405 h 1300"/>
                  <a:gd name="T52" fmla="*/ 1359 w 1388"/>
                  <a:gd name="T53" fmla="*/ 532 h 1300"/>
                  <a:gd name="T54" fmla="*/ 1306 w 1388"/>
                  <a:gd name="T55" fmla="*/ 680 h 1300"/>
                  <a:gd name="T56" fmla="*/ 1227 w 1388"/>
                  <a:gd name="T57" fmla="*/ 835 h 1300"/>
                  <a:gd name="T58" fmla="*/ 1121 w 1388"/>
                  <a:gd name="T59" fmla="*/ 990 h 1300"/>
                  <a:gd name="T60" fmla="*/ 988 w 1388"/>
                  <a:gd name="T61" fmla="*/ 1130 h 1300"/>
                  <a:gd name="T62" fmla="*/ 828 w 1388"/>
                  <a:gd name="T63" fmla="*/ 1245 h 1300"/>
                  <a:gd name="T64" fmla="*/ 735 w 1388"/>
                  <a:gd name="T65" fmla="*/ 1291 h 1300"/>
                  <a:gd name="T66" fmla="*/ 722 w 1388"/>
                  <a:gd name="T67" fmla="*/ 1295 h 1300"/>
                  <a:gd name="T68" fmla="*/ 698 w 1388"/>
                  <a:gd name="T69" fmla="*/ 1298 h 1300"/>
                  <a:gd name="T70" fmla="*/ 664 w 1388"/>
                  <a:gd name="T71" fmla="*/ 1300 h 1300"/>
                  <a:gd name="T72" fmla="*/ 618 w 1388"/>
                  <a:gd name="T73" fmla="*/ 1296 h 1300"/>
                  <a:gd name="T74" fmla="*/ 565 w 1388"/>
                  <a:gd name="T75" fmla="*/ 1285 h 1300"/>
                  <a:gd name="T76" fmla="*/ 501 w 1388"/>
                  <a:gd name="T77" fmla="*/ 1267 h 1300"/>
                  <a:gd name="T78" fmla="*/ 432 w 1388"/>
                  <a:gd name="T79" fmla="*/ 1236 h 1300"/>
                  <a:gd name="T80" fmla="*/ 355 w 1388"/>
                  <a:gd name="T81" fmla="*/ 1191 h 1300"/>
                  <a:gd name="T82" fmla="*/ 286 w 1388"/>
                  <a:gd name="T83" fmla="*/ 1143 h 1300"/>
                  <a:gd name="T84" fmla="*/ 226 w 1388"/>
                  <a:gd name="T85" fmla="*/ 1092 h 1300"/>
                  <a:gd name="T86" fmla="*/ 175 w 1388"/>
                  <a:gd name="T87" fmla="*/ 1037 h 1300"/>
                  <a:gd name="T88" fmla="*/ 135 w 1388"/>
                  <a:gd name="T89" fmla="*/ 981 h 1300"/>
                  <a:gd name="T90" fmla="*/ 107 w 1388"/>
                  <a:gd name="T91" fmla="*/ 917 h 1300"/>
                  <a:gd name="T92" fmla="*/ 93 w 1388"/>
                  <a:gd name="T93" fmla="*/ 850 h 1300"/>
                  <a:gd name="T94" fmla="*/ 91 w 1388"/>
                  <a:gd name="T95" fmla="*/ 777 h 1300"/>
                  <a:gd name="T96" fmla="*/ 100 w 1388"/>
                  <a:gd name="T97" fmla="*/ 662 h 1300"/>
                  <a:gd name="T98" fmla="*/ 62 w 1388"/>
                  <a:gd name="T99" fmla="*/ 541 h 1300"/>
                  <a:gd name="T100" fmla="*/ 11 w 1388"/>
                  <a:gd name="T101" fmla="*/ 423 h 1300"/>
                  <a:gd name="T102" fmla="*/ 9 w 1388"/>
                  <a:gd name="T103" fmla="*/ 270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88" h="1300">
                    <a:moveTo>
                      <a:pt x="43" y="168"/>
                    </a:moveTo>
                    <a:lnTo>
                      <a:pt x="45" y="166"/>
                    </a:lnTo>
                    <a:lnTo>
                      <a:pt x="47" y="160"/>
                    </a:lnTo>
                    <a:lnTo>
                      <a:pt x="53" y="153"/>
                    </a:lnTo>
                    <a:lnTo>
                      <a:pt x="58" y="142"/>
                    </a:lnTo>
                    <a:lnTo>
                      <a:pt x="67" y="131"/>
                    </a:lnTo>
                    <a:lnTo>
                      <a:pt x="80" y="118"/>
                    </a:lnTo>
                    <a:lnTo>
                      <a:pt x="93" y="106"/>
                    </a:lnTo>
                    <a:lnTo>
                      <a:pt x="109" y="91"/>
                    </a:lnTo>
                    <a:lnTo>
                      <a:pt x="127" y="78"/>
                    </a:lnTo>
                    <a:lnTo>
                      <a:pt x="149" y="65"/>
                    </a:lnTo>
                    <a:lnTo>
                      <a:pt x="175" y="55"/>
                    </a:lnTo>
                    <a:lnTo>
                      <a:pt x="200" y="44"/>
                    </a:lnTo>
                    <a:lnTo>
                      <a:pt x="231" y="38"/>
                    </a:lnTo>
                    <a:lnTo>
                      <a:pt x="264" y="33"/>
                    </a:lnTo>
                    <a:lnTo>
                      <a:pt x="301" y="33"/>
                    </a:lnTo>
                    <a:lnTo>
                      <a:pt x="341" y="36"/>
                    </a:lnTo>
                    <a:lnTo>
                      <a:pt x="375" y="42"/>
                    </a:lnTo>
                    <a:lnTo>
                      <a:pt x="408" y="45"/>
                    </a:lnTo>
                    <a:lnTo>
                      <a:pt x="439" y="47"/>
                    </a:lnTo>
                    <a:lnTo>
                      <a:pt x="467" y="49"/>
                    </a:lnTo>
                    <a:lnTo>
                      <a:pt x="494" y="51"/>
                    </a:lnTo>
                    <a:lnTo>
                      <a:pt x="518" y="51"/>
                    </a:lnTo>
                    <a:lnTo>
                      <a:pt x="541" y="51"/>
                    </a:lnTo>
                    <a:lnTo>
                      <a:pt x="565" y="49"/>
                    </a:lnTo>
                    <a:lnTo>
                      <a:pt x="587" y="47"/>
                    </a:lnTo>
                    <a:lnTo>
                      <a:pt x="609" y="44"/>
                    </a:lnTo>
                    <a:lnTo>
                      <a:pt x="631" y="40"/>
                    </a:lnTo>
                    <a:lnTo>
                      <a:pt x="655" y="34"/>
                    </a:lnTo>
                    <a:lnTo>
                      <a:pt x="676" y="29"/>
                    </a:lnTo>
                    <a:lnTo>
                      <a:pt x="700" y="22"/>
                    </a:lnTo>
                    <a:lnTo>
                      <a:pt x="726" y="14"/>
                    </a:lnTo>
                    <a:lnTo>
                      <a:pt x="751" y="7"/>
                    </a:lnTo>
                    <a:lnTo>
                      <a:pt x="780" y="0"/>
                    </a:lnTo>
                    <a:lnTo>
                      <a:pt x="817" y="0"/>
                    </a:lnTo>
                    <a:lnTo>
                      <a:pt x="857" y="2"/>
                    </a:lnTo>
                    <a:lnTo>
                      <a:pt x="901" y="9"/>
                    </a:lnTo>
                    <a:lnTo>
                      <a:pt x="946" y="18"/>
                    </a:lnTo>
                    <a:lnTo>
                      <a:pt x="994" y="33"/>
                    </a:lnTo>
                    <a:lnTo>
                      <a:pt x="1043" y="49"/>
                    </a:lnTo>
                    <a:lnTo>
                      <a:pt x="1092" y="69"/>
                    </a:lnTo>
                    <a:lnTo>
                      <a:pt x="1140" y="91"/>
                    </a:lnTo>
                    <a:lnTo>
                      <a:pt x="1185" y="113"/>
                    </a:lnTo>
                    <a:lnTo>
                      <a:pt x="1229" y="138"/>
                    </a:lnTo>
                    <a:lnTo>
                      <a:pt x="1269" y="166"/>
                    </a:lnTo>
                    <a:lnTo>
                      <a:pt x="1304" y="191"/>
                    </a:lnTo>
                    <a:lnTo>
                      <a:pt x="1335" y="220"/>
                    </a:lnTo>
                    <a:lnTo>
                      <a:pt x="1359" y="248"/>
                    </a:lnTo>
                    <a:lnTo>
                      <a:pt x="1375" y="275"/>
                    </a:lnTo>
                    <a:lnTo>
                      <a:pt x="1384" y="308"/>
                    </a:lnTo>
                    <a:lnTo>
                      <a:pt x="1388" y="352"/>
                    </a:lnTo>
                    <a:lnTo>
                      <a:pt x="1384" y="405"/>
                    </a:lnTo>
                    <a:lnTo>
                      <a:pt x="1375" y="465"/>
                    </a:lnTo>
                    <a:lnTo>
                      <a:pt x="1359" y="532"/>
                    </a:lnTo>
                    <a:lnTo>
                      <a:pt x="1335" y="603"/>
                    </a:lnTo>
                    <a:lnTo>
                      <a:pt x="1306" y="680"/>
                    </a:lnTo>
                    <a:lnTo>
                      <a:pt x="1269" y="757"/>
                    </a:lnTo>
                    <a:lnTo>
                      <a:pt x="1227" y="835"/>
                    </a:lnTo>
                    <a:lnTo>
                      <a:pt x="1178" y="913"/>
                    </a:lnTo>
                    <a:lnTo>
                      <a:pt x="1121" y="990"/>
                    </a:lnTo>
                    <a:lnTo>
                      <a:pt x="1058" y="1061"/>
                    </a:lnTo>
                    <a:lnTo>
                      <a:pt x="988" y="1130"/>
                    </a:lnTo>
                    <a:lnTo>
                      <a:pt x="912" y="1191"/>
                    </a:lnTo>
                    <a:lnTo>
                      <a:pt x="828" y="1245"/>
                    </a:lnTo>
                    <a:lnTo>
                      <a:pt x="737" y="1291"/>
                    </a:lnTo>
                    <a:lnTo>
                      <a:pt x="735" y="1291"/>
                    </a:lnTo>
                    <a:lnTo>
                      <a:pt x="731" y="1293"/>
                    </a:lnTo>
                    <a:lnTo>
                      <a:pt x="722" y="1295"/>
                    </a:lnTo>
                    <a:lnTo>
                      <a:pt x="713" y="1296"/>
                    </a:lnTo>
                    <a:lnTo>
                      <a:pt x="698" y="1298"/>
                    </a:lnTo>
                    <a:lnTo>
                      <a:pt x="682" y="1298"/>
                    </a:lnTo>
                    <a:lnTo>
                      <a:pt x="664" y="1300"/>
                    </a:lnTo>
                    <a:lnTo>
                      <a:pt x="642" y="1298"/>
                    </a:lnTo>
                    <a:lnTo>
                      <a:pt x="618" y="1296"/>
                    </a:lnTo>
                    <a:lnTo>
                      <a:pt x="592" y="1293"/>
                    </a:lnTo>
                    <a:lnTo>
                      <a:pt x="565" y="1285"/>
                    </a:lnTo>
                    <a:lnTo>
                      <a:pt x="534" y="1278"/>
                    </a:lnTo>
                    <a:lnTo>
                      <a:pt x="501" y="1267"/>
                    </a:lnTo>
                    <a:lnTo>
                      <a:pt x="468" y="1253"/>
                    </a:lnTo>
                    <a:lnTo>
                      <a:pt x="432" y="1236"/>
                    </a:lnTo>
                    <a:lnTo>
                      <a:pt x="394" y="1214"/>
                    </a:lnTo>
                    <a:lnTo>
                      <a:pt x="355" y="1191"/>
                    </a:lnTo>
                    <a:lnTo>
                      <a:pt x="321" y="1167"/>
                    </a:lnTo>
                    <a:lnTo>
                      <a:pt x="286" y="1143"/>
                    </a:lnTo>
                    <a:lnTo>
                      <a:pt x="255" y="1118"/>
                    </a:lnTo>
                    <a:lnTo>
                      <a:pt x="226" y="1092"/>
                    </a:lnTo>
                    <a:lnTo>
                      <a:pt x="198" y="1065"/>
                    </a:lnTo>
                    <a:lnTo>
                      <a:pt x="175" y="1037"/>
                    </a:lnTo>
                    <a:lnTo>
                      <a:pt x="153" y="1010"/>
                    </a:lnTo>
                    <a:lnTo>
                      <a:pt x="135" y="981"/>
                    </a:lnTo>
                    <a:lnTo>
                      <a:pt x="120" y="950"/>
                    </a:lnTo>
                    <a:lnTo>
                      <a:pt x="107" y="917"/>
                    </a:lnTo>
                    <a:lnTo>
                      <a:pt x="98" y="884"/>
                    </a:lnTo>
                    <a:lnTo>
                      <a:pt x="93" y="850"/>
                    </a:lnTo>
                    <a:lnTo>
                      <a:pt x="89" y="813"/>
                    </a:lnTo>
                    <a:lnTo>
                      <a:pt x="91" y="777"/>
                    </a:lnTo>
                    <a:lnTo>
                      <a:pt x="96" y="737"/>
                    </a:lnTo>
                    <a:lnTo>
                      <a:pt x="100" y="662"/>
                    </a:lnTo>
                    <a:lnTo>
                      <a:pt x="85" y="600"/>
                    </a:lnTo>
                    <a:lnTo>
                      <a:pt x="62" y="541"/>
                    </a:lnTo>
                    <a:lnTo>
                      <a:pt x="34" y="485"/>
                    </a:lnTo>
                    <a:lnTo>
                      <a:pt x="11" y="423"/>
                    </a:lnTo>
                    <a:lnTo>
                      <a:pt x="0" y="354"/>
                    </a:lnTo>
                    <a:lnTo>
                      <a:pt x="9" y="270"/>
                    </a:lnTo>
                    <a:lnTo>
                      <a:pt x="43" y="168"/>
                    </a:lnTo>
                    <a:close/>
                  </a:path>
                </a:pathLst>
              </a:custGeom>
              <a:solidFill>
                <a:srgbClr val="C4D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Freeform 23"/>
              <p:cNvSpPr>
                <a:spLocks/>
              </p:cNvSpPr>
              <p:nvPr/>
            </p:nvSpPr>
            <p:spPr bwMode="auto">
              <a:xfrm>
                <a:off x="5181" y="2941"/>
                <a:ext cx="451" cy="521"/>
              </a:xfrm>
              <a:custGeom>
                <a:avLst/>
                <a:gdLst>
                  <a:gd name="T0" fmla="*/ 44 w 1330"/>
                  <a:gd name="T1" fmla="*/ 155 h 1249"/>
                  <a:gd name="T2" fmla="*/ 75 w 1330"/>
                  <a:gd name="T3" fmla="*/ 115 h 1249"/>
                  <a:gd name="T4" fmla="*/ 142 w 1330"/>
                  <a:gd name="T5" fmla="*/ 64 h 1249"/>
                  <a:gd name="T6" fmla="*/ 252 w 1330"/>
                  <a:gd name="T7" fmla="*/ 35 h 1249"/>
                  <a:gd name="T8" fmla="*/ 359 w 1330"/>
                  <a:gd name="T9" fmla="*/ 42 h 1249"/>
                  <a:gd name="T10" fmla="*/ 420 w 1330"/>
                  <a:gd name="T11" fmla="*/ 49 h 1249"/>
                  <a:gd name="T12" fmla="*/ 471 w 1330"/>
                  <a:gd name="T13" fmla="*/ 51 h 1249"/>
                  <a:gd name="T14" fmla="*/ 518 w 1330"/>
                  <a:gd name="T15" fmla="*/ 51 h 1249"/>
                  <a:gd name="T16" fmla="*/ 562 w 1330"/>
                  <a:gd name="T17" fmla="*/ 47 h 1249"/>
                  <a:gd name="T18" fmla="*/ 604 w 1330"/>
                  <a:gd name="T19" fmla="*/ 40 h 1249"/>
                  <a:gd name="T20" fmla="*/ 648 w 1330"/>
                  <a:gd name="T21" fmla="*/ 29 h 1249"/>
                  <a:gd name="T22" fmla="*/ 693 w 1330"/>
                  <a:gd name="T23" fmla="*/ 15 h 1249"/>
                  <a:gd name="T24" fmla="*/ 748 w 1330"/>
                  <a:gd name="T25" fmla="*/ 2 h 1249"/>
                  <a:gd name="T26" fmla="*/ 819 w 1330"/>
                  <a:gd name="T27" fmla="*/ 4 h 1249"/>
                  <a:gd name="T28" fmla="*/ 907 w 1330"/>
                  <a:gd name="T29" fmla="*/ 20 h 1249"/>
                  <a:gd name="T30" fmla="*/ 998 w 1330"/>
                  <a:gd name="T31" fmla="*/ 49 h 1249"/>
                  <a:gd name="T32" fmla="*/ 1091 w 1330"/>
                  <a:gd name="T33" fmla="*/ 89 h 1249"/>
                  <a:gd name="T34" fmla="*/ 1177 w 1330"/>
                  <a:gd name="T35" fmla="*/ 135 h 1249"/>
                  <a:gd name="T36" fmla="*/ 1250 w 1330"/>
                  <a:gd name="T37" fmla="*/ 186 h 1249"/>
                  <a:gd name="T38" fmla="*/ 1301 w 1330"/>
                  <a:gd name="T39" fmla="*/ 239 h 1249"/>
                  <a:gd name="T40" fmla="*/ 1326 w 1330"/>
                  <a:gd name="T41" fmla="*/ 297 h 1249"/>
                  <a:gd name="T42" fmla="*/ 1326 w 1330"/>
                  <a:gd name="T43" fmla="*/ 390 h 1249"/>
                  <a:gd name="T44" fmla="*/ 1301 w 1330"/>
                  <a:gd name="T45" fmla="*/ 512 h 1249"/>
                  <a:gd name="T46" fmla="*/ 1251 w 1330"/>
                  <a:gd name="T47" fmla="*/ 655 h 1249"/>
                  <a:gd name="T48" fmla="*/ 1175 w 1330"/>
                  <a:gd name="T49" fmla="*/ 804 h 1249"/>
                  <a:gd name="T50" fmla="*/ 1073 w 1330"/>
                  <a:gd name="T51" fmla="*/ 952 h 1249"/>
                  <a:gd name="T52" fmla="*/ 945 w 1330"/>
                  <a:gd name="T53" fmla="*/ 1087 h 1249"/>
                  <a:gd name="T54" fmla="*/ 792 w 1330"/>
                  <a:gd name="T55" fmla="*/ 1198 h 1249"/>
                  <a:gd name="T56" fmla="*/ 702 w 1330"/>
                  <a:gd name="T57" fmla="*/ 1242 h 1249"/>
                  <a:gd name="T58" fmla="*/ 691 w 1330"/>
                  <a:gd name="T59" fmla="*/ 1246 h 1249"/>
                  <a:gd name="T60" fmla="*/ 668 w 1330"/>
                  <a:gd name="T61" fmla="*/ 1249 h 1249"/>
                  <a:gd name="T62" fmla="*/ 635 w 1330"/>
                  <a:gd name="T63" fmla="*/ 1249 h 1249"/>
                  <a:gd name="T64" fmla="*/ 591 w 1330"/>
                  <a:gd name="T65" fmla="*/ 1247 h 1249"/>
                  <a:gd name="T66" fmla="*/ 540 w 1330"/>
                  <a:gd name="T67" fmla="*/ 1238 h 1249"/>
                  <a:gd name="T68" fmla="*/ 480 w 1330"/>
                  <a:gd name="T69" fmla="*/ 1218 h 1249"/>
                  <a:gd name="T70" fmla="*/ 412 w 1330"/>
                  <a:gd name="T71" fmla="*/ 1189 h 1249"/>
                  <a:gd name="T72" fmla="*/ 339 w 1330"/>
                  <a:gd name="T73" fmla="*/ 1147 h 1249"/>
                  <a:gd name="T74" fmla="*/ 274 w 1330"/>
                  <a:gd name="T75" fmla="*/ 1100 h 1249"/>
                  <a:gd name="T76" fmla="*/ 215 w 1330"/>
                  <a:gd name="T77" fmla="*/ 1052 h 1249"/>
                  <a:gd name="T78" fmla="*/ 166 w 1330"/>
                  <a:gd name="T79" fmla="*/ 999 h 1249"/>
                  <a:gd name="T80" fmla="*/ 128 w 1330"/>
                  <a:gd name="T81" fmla="*/ 945 h 1249"/>
                  <a:gd name="T82" fmla="*/ 102 w 1330"/>
                  <a:gd name="T83" fmla="*/ 884 h 1249"/>
                  <a:gd name="T84" fmla="*/ 88 w 1330"/>
                  <a:gd name="T85" fmla="*/ 819 h 1249"/>
                  <a:gd name="T86" fmla="*/ 86 w 1330"/>
                  <a:gd name="T87" fmla="*/ 748 h 1249"/>
                  <a:gd name="T88" fmla="*/ 95 w 1330"/>
                  <a:gd name="T89" fmla="*/ 638 h 1249"/>
                  <a:gd name="T90" fmla="*/ 57 w 1330"/>
                  <a:gd name="T91" fmla="*/ 522 h 1249"/>
                  <a:gd name="T92" fmla="*/ 9 w 1330"/>
                  <a:gd name="T93" fmla="*/ 408 h 1249"/>
                  <a:gd name="T94" fmla="*/ 7 w 1330"/>
                  <a:gd name="T95" fmla="*/ 261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30" h="1249">
                    <a:moveTo>
                      <a:pt x="40" y="162"/>
                    </a:moveTo>
                    <a:lnTo>
                      <a:pt x="44" y="155"/>
                    </a:lnTo>
                    <a:lnTo>
                      <a:pt x="55" y="139"/>
                    </a:lnTo>
                    <a:lnTo>
                      <a:pt x="75" y="115"/>
                    </a:lnTo>
                    <a:lnTo>
                      <a:pt x="104" y="89"/>
                    </a:lnTo>
                    <a:lnTo>
                      <a:pt x="142" y="64"/>
                    </a:lnTo>
                    <a:lnTo>
                      <a:pt x="192" y="44"/>
                    </a:lnTo>
                    <a:lnTo>
                      <a:pt x="252" y="35"/>
                    </a:lnTo>
                    <a:lnTo>
                      <a:pt x="325" y="38"/>
                    </a:lnTo>
                    <a:lnTo>
                      <a:pt x="359" y="42"/>
                    </a:lnTo>
                    <a:lnTo>
                      <a:pt x="390" y="46"/>
                    </a:lnTo>
                    <a:lnTo>
                      <a:pt x="420" y="49"/>
                    </a:lnTo>
                    <a:lnTo>
                      <a:pt x="447" y="51"/>
                    </a:lnTo>
                    <a:lnTo>
                      <a:pt x="471" y="51"/>
                    </a:lnTo>
                    <a:lnTo>
                      <a:pt x="496" y="51"/>
                    </a:lnTo>
                    <a:lnTo>
                      <a:pt x="518" y="51"/>
                    </a:lnTo>
                    <a:lnTo>
                      <a:pt x="540" y="49"/>
                    </a:lnTo>
                    <a:lnTo>
                      <a:pt x="562" y="47"/>
                    </a:lnTo>
                    <a:lnTo>
                      <a:pt x="582" y="44"/>
                    </a:lnTo>
                    <a:lnTo>
                      <a:pt x="604" y="40"/>
                    </a:lnTo>
                    <a:lnTo>
                      <a:pt x="626" y="35"/>
                    </a:lnTo>
                    <a:lnTo>
                      <a:pt x="648" y="29"/>
                    </a:lnTo>
                    <a:lnTo>
                      <a:pt x="669" y="22"/>
                    </a:lnTo>
                    <a:lnTo>
                      <a:pt x="693" y="15"/>
                    </a:lnTo>
                    <a:lnTo>
                      <a:pt x="719" y="7"/>
                    </a:lnTo>
                    <a:lnTo>
                      <a:pt x="748" y="2"/>
                    </a:lnTo>
                    <a:lnTo>
                      <a:pt x="781" y="0"/>
                    </a:lnTo>
                    <a:lnTo>
                      <a:pt x="819" y="4"/>
                    </a:lnTo>
                    <a:lnTo>
                      <a:pt x="861" y="9"/>
                    </a:lnTo>
                    <a:lnTo>
                      <a:pt x="907" y="20"/>
                    </a:lnTo>
                    <a:lnTo>
                      <a:pt x="952" y="33"/>
                    </a:lnTo>
                    <a:lnTo>
                      <a:pt x="998" y="49"/>
                    </a:lnTo>
                    <a:lnTo>
                      <a:pt x="1045" y="67"/>
                    </a:lnTo>
                    <a:lnTo>
                      <a:pt x="1091" y="89"/>
                    </a:lnTo>
                    <a:lnTo>
                      <a:pt x="1135" y="111"/>
                    </a:lnTo>
                    <a:lnTo>
                      <a:pt x="1177" y="135"/>
                    </a:lnTo>
                    <a:lnTo>
                      <a:pt x="1215" y="160"/>
                    </a:lnTo>
                    <a:lnTo>
                      <a:pt x="1250" y="186"/>
                    </a:lnTo>
                    <a:lnTo>
                      <a:pt x="1279" y="213"/>
                    </a:lnTo>
                    <a:lnTo>
                      <a:pt x="1301" y="239"/>
                    </a:lnTo>
                    <a:lnTo>
                      <a:pt x="1317" y="266"/>
                    </a:lnTo>
                    <a:lnTo>
                      <a:pt x="1326" y="297"/>
                    </a:lnTo>
                    <a:lnTo>
                      <a:pt x="1330" y="339"/>
                    </a:lnTo>
                    <a:lnTo>
                      <a:pt x="1326" y="390"/>
                    </a:lnTo>
                    <a:lnTo>
                      <a:pt x="1317" y="449"/>
                    </a:lnTo>
                    <a:lnTo>
                      <a:pt x="1301" y="512"/>
                    </a:lnTo>
                    <a:lnTo>
                      <a:pt x="1279" y="582"/>
                    </a:lnTo>
                    <a:lnTo>
                      <a:pt x="1251" y="655"/>
                    </a:lnTo>
                    <a:lnTo>
                      <a:pt x="1217" y="729"/>
                    </a:lnTo>
                    <a:lnTo>
                      <a:pt x="1175" y="804"/>
                    </a:lnTo>
                    <a:lnTo>
                      <a:pt x="1127" y="879"/>
                    </a:lnTo>
                    <a:lnTo>
                      <a:pt x="1073" y="952"/>
                    </a:lnTo>
                    <a:lnTo>
                      <a:pt x="1012" y="1023"/>
                    </a:lnTo>
                    <a:lnTo>
                      <a:pt x="945" y="1087"/>
                    </a:lnTo>
                    <a:lnTo>
                      <a:pt x="872" y="1147"/>
                    </a:lnTo>
                    <a:lnTo>
                      <a:pt x="792" y="1198"/>
                    </a:lnTo>
                    <a:lnTo>
                      <a:pt x="704" y="1242"/>
                    </a:lnTo>
                    <a:lnTo>
                      <a:pt x="702" y="1242"/>
                    </a:lnTo>
                    <a:lnTo>
                      <a:pt x="699" y="1244"/>
                    </a:lnTo>
                    <a:lnTo>
                      <a:pt x="691" y="1246"/>
                    </a:lnTo>
                    <a:lnTo>
                      <a:pt x="680" y="1247"/>
                    </a:lnTo>
                    <a:lnTo>
                      <a:pt x="668" y="1249"/>
                    </a:lnTo>
                    <a:lnTo>
                      <a:pt x="653" y="1249"/>
                    </a:lnTo>
                    <a:lnTo>
                      <a:pt x="635" y="1249"/>
                    </a:lnTo>
                    <a:lnTo>
                      <a:pt x="615" y="1249"/>
                    </a:lnTo>
                    <a:lnTo>
                      <a:pt x="591" y="1247"/>
                    </a:lnTo>
                    <a:lnTo>
                      <a:pt x="565" y="1244"/>
                    </a:lnTo>
                    <a:lnTo>
                      <a:pt x="540" y="1238"/>
                    </a:lnTo>
                    <a:lnTo>
                      <a:pt x="511" y="1229"/>
                    </a:lnTo>
                    <a:lnTo>
                      <a:pt x="480" y="1218"/>
                    </a:lnTo>
                    <a:lnTo>
                      <a:pt x="447" y="1205"/>
                    </a:lnTo>
                    <a:lnTo>
                      <a:pt x="412" y="1189"/>
                    </a:lnTo>
                    <a:lnTo>
                      <a:pt x="376" y="1169"/>
                    </a:lnTo>
                    <a:lnTo>
                      <a:pt x="339" y="1147"/>
                    </a:lnTo>
                    <a:lnTo>
                      <a:pt x="305" y="1123"/>
                    </a:lnTo>
                    <a:lnTo>
                      <a:pt x="274" y="1100"/>
                    </a:lnTo>
                    <a:lnTo>
                      <a:pt x="243" y="1076"/>
                    </a:lnTo>
                    <a:lnTo>
                      <a:pt x="215" y="1052"/>
                    </a:lnTo>
                    <a:lnTo>
                      <a:pt x="190" y="1027"/>
                    </a:lnTo>
                    <a:lnTo>
                      <a:pt x="166" y="999"/>
                    </a:lnTo>
                    <a:lnTo>
                      <a:pt x="146" y="972"/>
                    </a:lnTo>
                    <a:lnTo>
                      <a:pt x="128" y="945"/>
                    </a:lnTo>
                    <a:lnTo>
                      <a:pt x="113" y="915"/>
                    </a:lnTo>
                    <a:lnTo>
                      <a:pt x="102" y="884"/>
                    </a:lnTo>
                    <a:lnTo>
                      <a:pt x="93" y="852"/>
                    </a:lnTo>
                    <a:lnTo>
                      <a:pt x="88" y="819"/>
                    </a:lnTo>
                    <a:lnTo>
                      <a:pt x="86" y="784"/>
                    </a:lnTo>
                    <a:lnTo>
                      <a:pt x="86" y="748"/>
                    </a:lnTo>
                    <a:lnTo>
                      <a:pt x="91" y="709"/>
                    </a:lnTo>
                    <a:lnTo>
                      <a:pt x="95" y="638"/>
                    </a:lnTo>
                    <a:lnTo>
                      <a:pt x="80" y="578"/>
                    </a:lnTo>
                    <a:lnTo>
                      <a:pt x="57" y="522"/>
                    </a:lnTo>
                    <a:lnTo>
                      <a:pt x="31" y="467"/>
                    </a:lnTo>
                    <a:lnTo>
                      <a:pt x="9" y="408"/>
                    </a:lnTo>
                    <a:lnTo>
                      <a:pt x="0" y="341"/>
                    </a:lnTo>
                    <a:lnTo>
                      <a:pt x="7" y="261"/>
                    </a:lnTo>
                    <a:lnTo>
                      <a:pt x="40" y="162"/>
                    </a:lnTo>
                    <a:close/>
                  </a:path>
                </a:pathLst>
              </a:custGeom>
              <a:solidFill>
                <a:srgbClr val="BAD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Freeform 24"/>
              <p:cNvSpPr>
                <a:spLocks/>
              </p:cNvSpPr>
              <p:nvPr/>
            </p:nvSpPr>
            <p:spPr bwMode="auto">
              <a:xfrm>
                <a:off x="5188" y="2954"/>
                <a:ext cx="434" cy="500"/>
              </a:xfrm>
              <a:custGeom>
                <a:avLst/>
                <a:gdLst>
                  <a:gd name="T0" fmla="*/ 43 w 1271"/>
                  <a:gd name="T1" fmla="*/ 151 h 1198"/>
                  <a:gd name="T2" fmla="*/ 73 w 1271"/>
                  <a:gd name="T3" fmla="*/ 111 h 1198"/>
                  <a:gd name="T4" fmla="*/ 136 w 1271"/>
                  <a:gd name="T5" fmla="*/ 62 h 1198"/>
                  <a:gd name="T6" fmla="*/ 242 w 1271"/>
                  <a:gd name="T7" fmla="*/ 33 h 1198"/>
                  <a:gd name="T8" fmla="*/ 344 w 1271"/>
                  <a:gd name="T9" fmla="*/ 40 h 1198"/>
                  <a:gd name="T10" fmla="*/ 401 w 1271"/>
                  <a:gd name="T11" fmla="*/ 47 h 1198"/>
                  <a:gd name="T12" fmla="*/ 452 w 1271"/>
                  <a:gd name="T13" fmla="*/ 49 h 1198"/>
                  <a:gd name="T14" fmla="*/ 496 w 1271"/>
                  <a:gd name="T15" fmla="*/ 49 h 1198"/>
                  <a:gd name="T16" fmla="*/ 538 w 1271"/>
                  <a:gd name="T17" fmla="*/ 46 h 1198"/>
                  <a:gd name="T18" fmla="*/ 578 w 1271"/>
                  <a:gd name="T19" fmla="*/ 38 h 1198"/>
                  <a:gd name="T20" fmla="*/ 620 w 1271"/>
                  <a:gd name="T21" fmla="*/ 29 h 1198"/>
                  <a:gd name="T22" fmla="*/ 664 w 1271"/>
                  <a:gd name="T23" fmla="*/ 15 h 1198"/>
                  <a:gd name="T24" fmla="*/ 715 w 1271"/>
                  <a:gd name="T25" fmla="*/ 2 h 1198"/>
                  <a:gd name="T26" fmla="*/ 784 w 1271"/>
                  <a:gd name="T27" fmla="*/ 4 h 1198"/>
                  <a:gd name="T28" fmla="*/ 866 w 1271"/>
                  <a:gd name="T29" fmla="*/ 18 h 1198"/>
                  <a:gd name="T30" fmla="*/ 955 w 1271"/>
                  <a:gd name="T31" fmla="*/ 47 h 1198"/>
                  <a:gd name="T32" fmla="*/ 1043 w 1271"/>
                  <a:gd name="T33" fmla="*/ 86 h 1198"/>
                  <a:gd name="T34" fmla="*/ 1125 w 1271"/>
                  <a:gd name="T35" fmla="*/ 129 h 1198"/>
                  <a:gd name="T36" fmla="*/ 1194 w 1271"/>
                  <a:gd name="T37" fmla="*/ 179 h 1198"/>
                  <a:gd name="T38" fmla="*/ 1244 w 1271"/>
                  <a:gd name="T39" fmla="*/ 230 h 1198"/>
                  <a:gd name="T40" fmla="*/ 1267 w 1271"/>
                  <a:gd name="T41" fmla="*/ 286 h 1198"/>
                  <a:gd name="T42" fmla="*/ 1267 w 1271"/>
                  <a:gd name="T43" fmla="*/ 374 h 1198"/>
                  <a:gd name="T44" fmla="*/ 1244 w 1271"/>
                  <a:gd name="T45" fmla="*/ 492 h 1198"/>
                  <a:gd name="T46" fmla="*/ 1196 w 1271"/>
                  <a:gd name="T47" fmla="*/ 627 h 1198"/>
                  <a:gd name="T48" fmla="*/ 1123 w 1271"/>
                  <a:gd name="T49" fmla="*/ 771 h 1198"/>
                  <a:gd name="T50" fmla="*/ 1027 w 1271"/>
                  <a:gd name="T51" fmla="*/ 914 h 1198"/>
                  <a:gd name="T52" fmla="*/ 904 w 1271"/>
                  <a:gd name="T53" fmla="*/ 1043 h 1198"/>
                  <a:gd name="T54" fmla="*/ 758 w 1271"/>
                  <a:gd name="T55" fmla="*/ 1149 h 1198"/>
                  <a:gd name="T56" fmla="*/ 673 w 1271"/>
                  <a:gd name="T57" fmla="*/ 1191 h 1198"/>
                  <a:gd name="T58" fmla="*/ 662 w 1271"/>
                  <a:gd name="T59" fmla="*/ 1194 h 1198"/>
                  <a:gd name="T60" fmla="*/ 640 w 1271"/>
                  <a:gd name="T61" fmla="*/ 1198 h 1198"/>
                  <a:gd name="T62" fmla="*/ 607 w 1271"/>
                  <a:gd name="T63" fmla="*/ 1198 h 1198"/>
                  <a:gd name="T64" fmla="*/ 567 w 1271"/>
                  <a:gd name="T65" fmla="*/ 1196 h 1198"/>
                  <a:gd name="T66" fmla="*/ 518 w 1271"/>
                  <a:gd name="T67" fmla="*/ 1187 h 1198"/>
                  <a:gd name="T68" fmla="*/ 459 w 1271"/>
                  <a:gd name="T69" fmla="*/ 1169 h 1198"/>
                  <a:gd name="T70" fmla="*/ 395 w 1271"/>
                  <a:gd name="T71" fmla="*/ 1140 h 1198"/>
                  <a:gd name="T72" fmla="*/ 326 w 1271"/>
                  <a:gd name="T73" fmla="*/ 1098 h 1198"/>
                  <a:gd name="T74" fmla="*/ 262 w 1271"/>
                  <a:gd name="T75" fmla="*/ 1054 h 1198"/>
                  <a:gd name="T76" fmla="*/ 208 w 1271"/>
                  <a:gd name="T77" fmla="*/ 1008 h 1198"/>
                  <a:gd name="T78" fmla="*/ 160 w 1271"/>
                  <a:gd name="T79" fmla="*/ 957 h 1198"/>
                  <a:gd name="T80" fmla="*/ 124 w 1271"/>
                  <a:gd name="T81" fmla="*/ 905 h 1198"/>
                  <a:gd name="T82" fmla="*/ 98 w 1271"/>
                  <a:gd name="T83" fmla="*/ 848 h 1198"/>
                  <a:gd name="T84" fmla="*/ 85 w 1271"/>
                  <a:gd name="T85" fmla="*/ 784 h 1198"/>
                  <a:gd name="T86" fmla="*/ 83 w 1271"/>
                  <a:gd name="T87" fmla="*/ 717 h 1198"/>
                  <a:gd name="T88" fmla="*/ 93 w 1271"/>
                  <a:gd name="T89" fmla="*/ 613 h 1198"/>
                  <a:gd name="T90" fmla="*/ 56 w 1271"/>
                  <a:gd name="T91" fmla="*/ 501 h 1198"/>
                  <a:gd name="T92" fmla="*/ 11 w 1271"/>
                  <a:gd name="T93" fmla="*/ 392 h 1198"/>
                  <a:gd name="T94" fmla="*/ 7 w 1271"/>
                  <a:gd name="T95" fmla="*/ 250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1" h="1198">
                    <a:moveTo>
                      <a:pt x="40" y="157"/>
                    </a:moveTo>
                    <a:lnTo>
                      <a:pt x="43" y="151"/>
                    </a:lnTo>
                    <a:lnTo>
                      <a:pt x="54" y="133"/>
                    </a:lnTo>
                    <a:lnTo>
                      <a:pt x="73" y="111"/>
                    </a:lnTo>
                    <a:lnTo>
                      <a:pt x="100" y="86"/>
                    </a:lnTo>
                    <a:lnTo>
                      <a:pt x="136" y="62"/>
                    </a:lnTo>
                    <a:lnTo>
                      <a:pt x="184" y="44"/>
                    </a:lnTo>
                    <a:lnTo>
                      <a:pt x="242" y="33"/>
                    </a:lnTo>
                    <a:lnTo>
                      <a:pt x="311" y="36"/>
                    </a:lnTo>
                    <a:lnTo>
                      <a:pt x="344" y="40"/>
                    </a:lnTo>
                    <a:lnTo>
                      <a:pt x="373" y="44"/>
                    </a:lnTo>
                    <a:lnTo>
                      <a:pt x="401" y="47"/>
                    </a:lnTo>
                    <a:lnTo>
                      <a:pt x="426" y="49"/>
                    </a:lnTo>
                    <a:lnTo>
                      <a:pt x="452" y="49"/>
                    </a:lnTo>
                    <a:lnTo>
                      <a:pt x="474" y="49"/>
                    </a:lnTo>
                    <a:lnTo>
                      <a:pt x="496" y="49"/>
                    </a:lnTo>
                    <a:lnTo>
                      <a:pt x="518" y="47"/>
                    </a:lnTo>
                    <a:lnTo>
                      <a:pt x="538" y="46"/>
                    </a:lnTo>
                    <a:lnTo>
                      <a:pt x="558" y="42"/>
                    </a:lnTo>
                    <a:lnTo>
                      <a:pt x="578" y="38"/>
                    </a:lnTo>
                    <a:lnTo>
                      <a:pt x="598" y="35"/>
                    </a:lnTo>
                    <a:lnTo>
                      <a:pt x="620" y="29"/>
                    </a:lnTo>
                    <a:lnTo>
                      <a:pt x="640" y="22"/>
                    </a:lnTo>
                    <a:lnTo>
                      <a:pt x="664" y="15"/>
                    </a:lnTo>
                    <a:lnTo>
                      <a:pt x="687" y="7"/>
                    </a:lnTo>
                    <a:lnTo>
                      <a:pt x="715" y="2"/>
                    </a:lnTo>
                    <a:lnTo>
                      <a:pt x="747" y="0"/>
                    </a:lnTo>
                    <a:lnTo>
                      <a:pt x="784" y="4"/>
                    </a:lnTo>
                    <a:lnTo>
                      <a:pt x="824" y="9"/>
                    </a:lnTo>
                    <a:lnTo>
                      <a:pt x="866" y="18"/>
                    </a:lnTo>
                    <a:lnTo>
                      <a:pt x="910" y="31"/>
                    </a:lnTo>
                    <a:lnTo>
                      <a:pt x="955" y="47"/>
                    </a:lnTo>
                    <a:lnTo>
                      <a:pt x="999" y="66"/>
                    </a:lnTo>
                    <a:lnTo>
                      <a:pt x="1043" y="86"/>
                    </a:lnTo>
                    <a:lnTo>
                      <a:pt x="1085" y="106"/>
                    </a:lnTo>
                    <a:lnTo>
                      <a:pt x="1125" y="129"/>
                    </a:lnTo>
                    <a:lnTo>
                      <a:pt x="1162" y="153"/>
                    </a:lnTo>
                    <a:lnTo>
                      <a:pt x="1194" y="179"/>
                    </a:lnTo>
                    <a:lnTo>
                      <a:pt x="1222" y="204"/>
                    </a:lnTo>
                    <a:lnTo>
                      <a:pt x="1244" y="230"/>
                    </a:lnTo>
                    <a:lnTo>
                      <a:pt x="1258" y="255"/>
                    </a:lnTo>
                    <a:lnTo>
                      <a:pt x="1267" y="286"/>
                    </a:lnTo>
                    <a:lnTo>
                      <a:pt x="1271" y="326"/>
                    </a:lnTo>
                    <a:lnTo>
                      <a:pt x="1267" y="374"/>
                    </a:lnTo>
                    <a:lnTo>
                      <a:pt x="1258" y="430"/>
                    </a:lnTo>
                    <a:lnTo>
                      <a:pt x="1244" y="492"/>
                    </a:lnTo>
                    <a:lnTo>
                      <a:pt x="1224" y="558"/>
                    </a:lnTo>
                    <a:lnTo>
                      <a:pt x="1196" y="627"/>
                    </a:lnTo>
                    <a:lnTo>
                      <a:pt x="1163" y="698"/>
                    </a:lnTo>
                    <a:lnTo>
                      <a:pt x="1123" y="771"/>
                    </a:lnTo>
                    <a:lnTo>
                      <a:pt x="1078" y="843"/>
                    </a:lnTo>
                    <a:lnTo>
                      <a:pt x="1027" y="914"/>
                    </a:lnTo>
                    <a:lnTo>
                      <a:pt x="968" y="979"/>
                    </a:lnTo>
                    <a:lnTo>
                      <a:pt x="904" y="1043"/>
                    </a:lnTo>
                    <a:lnTo>
                      <a:pt x="835" y="1100"/>
                    </a:lnTo>
                    <a:lnTo>
                      <a:pt x="758" y="1149"/>
                    </a:lnTo>
                    <a:lnTo>
                      <a:pt x="674" y="1191"/>
                    </a:lnTo>
                    <a:lnTo>
                      <a:pt x="673" y="1191"/>
                    </a:lnTo>
                    <a:lnTo>
                      <a:pt x="669" y="1193"/>
                    </a:lnTo>
                    <a:lnTo>
                      <a:pt x="662" y="1194"/>
                    </a:lnTo>
                    <a:lnTo>
                      <a:pt x="653" y="1196"/>
                    </a:lnTo>
                    <a:lnTo>
                      <a:pt x="640" y="1198"/>
                    </a:lnTo>
                    <a:lnTo>
                      <a:pt x="625" y="1198"/>
                    </a:lnTo>
                    <a:lnTo>
                      <a:pt x="607" y="1198"/>
                    </a:lnTo>
                    <a:lnTo>
                      <a:pt x="589" y="1198"/>
                    </a:lnTo>
                    <a:lnTo>
                      <a:pt x="567" y="1196"/>
                    </a:lnTo>
                    <a:lnTo>
                      <a:pt x="543" y="1193"/>
                    </a:lnTo>
                    <a:lnTo>
                      <a:pt x="518" y="1187"/>
                    </a:lnTo>
                    <a:lnTo>
                      <a:pt x="488" y="1180"/>
                    </a:lnTo>
                    <a:lnTo>
                      <a:pt x="459" y="1169"/>
                    </a:lnTo>
                    <a:lnTo>
                      <a:pt x="428" y="1156"/>
                    </a:lnTo>
                    <a:lnTo>
                      <a:pt x="395" y="1140"/>
                    </a:lnTo>
                    <a:lnTo>
                      <a:pt x="361" y="1120"/>
                    </a:lnTo>
                    <a:lnTo>
                      <a:pt x="326" y="1098"/>
                    </a:lnTo>
                    <a:lnTo>
                      <a:pt x="293" y="1076"/>
                    </a:lnTo>
                    <a:lnTo>
                      <a:pt x="262" y="1054"/>
                    </a:lnTo>
                    <a:lnTo>
                      <a:pt x="233" y="1032"/>
                    </a:lnTo>
                    <a:lnTo>
                      <a:pt x="208" y="1008"/>
                    </a:lnTo>
                    <a:lnTo>
                      <a:pt x="182" y="983"/>
                    </a:lnTo>
                    <a:lnTo>
                      <a:pt x="160" y="957"/>
                    </a:lnTo>
                    <a:lnTo>
                      <a:pt x="140" y="932"/>
                    </a:lnTo>
                    <a:lnTo>
                      <a:pt x="124" y="905"/>
                    </a:lnTo>
                    <a:lnTo>
                      <a:pt x="109" y="877"/>
                    </a:lnTo>
                    <a:lnTo>
                      <a:pt x="98" y="848"/>
                    </a:lnTo>
                    <a:lnTo>
                      <a:pt x="91" y="817"/>
                    </a:lnTo>
                    <a:lnTo>
                      <a:pt x="85" y="784"/>
                    </a:lnTo>
                    <a:lnTo>
                      <a:pt x="83" y="751"/>
                    </a:lnTo>
                    <a:lnTo>
                      <a:pt x="83" y="717"/>
                    </a:lnTo>
                    <a:lnTo>
                      <a:pt x="89" y="680"/>
                    </a:lnTo>
                    <a:lnTo>
                      <a:pt x="93" y="613"/>
                    </a:lnTo>
                    <a:lnTo>
                      <a:pt x="78" y="554"/>
                    </a:lnTo>
                    <a:lnTo>
                      <a:pt x="56" y="501"/>
                    </a:lnTo>
                    <a:lnTo>
                      <a:pt x="31" y="449"/>
                    </a:lnTo>
                    <a:lnTo>
                      <a:pt x="11" y="392"/>
                    </a:lnTo>
                    <a:lnTo>
                      <a:pt x="0" y="326"/>
                    </a:lnTo>
                    <a:lnTo>
                      <a:pt x="7" y="250"/>
                    </a:lnTo>
                    <a:lnTo>
                      <a:pt x="40" y="157"/>
                    </a:lnTo>
                    <a:close/>
                  </a:path>
                </a:pathLst>
              </a:custGeom>
              <a:solidFill>
                <a:srgbClr val="ADC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Freeform 25"/>
              <p:cNvSpPr>
                <a:spLocks/>
              </p:cNvSpPr>
              <p:nvPr/>
            </p:nvSpPr>
            <p:spPr bwMode="auto">
              <a:xfrm>
                <a:off x="5004" y="2971"/>
                <a:ext cx="159" cy="276"/>
              </a:xfrm>
              <a:custGeom>
                <a:avLst/>
                <a:gdLst>
                  <a:gd name="T0" fmla="*/ 465 w 467"/>
                  <a:gd name="T1" fmla="*/ 507 h 660"/>
                  <a:gd name="T2" fmla="*/ 463 w 467"/>
                  <a:gd name="T3" fmla="*/ 500 h 660"/>
                  <a:gd name="T4" fmla="*/ 456 w 467"/>
                  <a:gd name="T5" fmla="*/ 480 h 660"/>
                  <a:gd name="T6" fmla="*/ 447 w 467"/>
                  <a:gd name="T7" fmla="*/ 449 h 660"/>
                  <a:gd name="T8" fmla="*/ 434 w 467"/>
                  <a:gd name="T9" fmla="*/ 412 h 660"/>
                  <a:gd name="T10" fmla="*/ 420 w 467"/>
                  <a:gd name="T11" fmla="*/ 370 h 660"/>
                  <a:gd name="T12" fmla="*/ 401 w 467"/>
                  <a:gd name="T13" fmla="*/ 325 h 660"/>
                  <a:gd name="T14" fmla="*/ 383 w 467"/>
                  <a:gd name="T15" fmla="*/ 283 h 660"/>
                  <a:gd name="T16" fmla="*/ 365 w 467"/>
                  <a:gd name="T17" fmla="*/ 242 h 660"/>
                  <a:gd name="T18" fmla="*/ 352 w 467"/>
                  <a:gd name="T19" fmla="*/ 222 h 660"/>
                  <a:gd name="T20" fmla="*/ 334 w 467"/>
                  <a:gd name="T21" fmla="*/ 201 h 660"/>
                  <a:gd name="T22" fmla="*/ 310 w 467"/>
                  <a:gd name="T23" fmla="*/ 177 h 660"/>
                  <a:gd name="T24" fmla="*/ 281 w 467"/>
                  <a:gd name="T25" fmla="*/ 153 h 660"/>
                  <a:gd name="T26" fmla="*/ 250 w 467"/>
                  <a:gd name="T27" fmla="*/ 128 h 660"/>
                  <a:gd name="T28" fmla="*/ 217 w 467"/>
                  <a:gd name="T29" fmla="*/ 104 h 660"/>
                  <a:gd name="T30" fmla="*/ 184 w 467"/>
                  <a:gd name="T31" fmla="*/ 80 h 660"/>
                  <a:gd name="T32" fmla="*/ 151 w 467"/>
                  <a:gd name="T33" fmla="*/ 60 h 660"/>
                  <a:gd name="T34" fmla="*/ 119 w 467"/>
                  <a:gd name="T35" fmla="*/ 40 h 660"/>
                  <a:gd name="T36" fmla="*/ 88 w 467"/>
                  <a:gd name="T37" fmla="*/ 24 h 660"/>
                  <a:gd name="T38" fmla="*/ 62 w 467"/>
                  <a:gd name="T39" fmla="*/ 13 h 660"/>
                  <a:gd name="T40" fmla="*/ 40 w 467"/>
                  <a:gd name="T41" fmla="*/ 4 h 660"/>
                  <a:gd name="T42" fmla="*/ 24 w 467"/>
                  <a:gd name="T43" fmla="*/ 0 h 660"/>
                  <a:gd name="T44" fmla="*/ 15 w 467"/>
                  <a:gd name="T45" fmla="*/ 4 h 660"/>
                  <a:gd name="T46" fmla="*/ 11 w 467"/>
                  <a:gd name="T47" fmla="*/ 13 h 660"/>
                  <a:gd name="T48" fmla="*/ 18 w 467"/>
                  <a:gd name="T49" fmla="*/ 27 h 660"/>
                  <a:gd name="T50" fmla="*/ 35 w 467"/>
                  <a:gd name="T51" fmla="*/ 67 h 660"/>
                  <a:gd name="T52" fmla="*/ 42 w 467"/>
                  <a:gd name="T53" fmla="*/ 108 h 660"/>
                  <a:gd name="T54" fmla="*/ 38 w 467"/>
                  <a:gd name="T55" fmla="*/ 149 h 660"/>
                  <a:gd name="T56" fmla="*/ 31 w 467"/>
                  <a:gd name="T57" fmla="*/ 191 h 660"/>
                  <a:gd name="T58" fmla="*/ 20 w 467"/>
                  <a:gd name="T59" fmla="*/ 230 h 660"/>
                  <a:gd name="T60" fmla="*/ 11 w 467"/>
                  <a:gd name="T61" fmla="*/ 264 h 660"/>
                  <a:gd name="T62" fmla="*/ 2 w 467"/>
                  <a:gd name="T63" fmla="*/ 294 h 660"/>
                  <a:gd name="T64" fmla="*/ 0 w 467"/>
                  <a:gd name="T65" fmla="*/ 317 h 660"/>
                  <a:gd name="T66" fmla="*/ 9 w 467"/>
                  <a:gd name="T67" fmla="*/ 343 h 660"/>
                  <a:gd name="T68" fmla="*/ 31 w 467"/>
                  <a:gd name="T69" fmla="*/ 379 h 660"/>
                  <a:gd name="T70" fmla="*/ 64 w 467"/>
                  <a:gd name="T71" fmla="*/ 419 h 660"/>
                  <a:gd name="T72" fmla="*/ 104 w 467"/>
                  <a:gd name="T73" fmla="*/ 465 h 660"/>
                  <a:gd name="T74" fmla="*/ 146 w 467"/>
                  <a:gd name="T75" fmla="*/ 509 h 660"/>
                  <a:gd name="T76" fmla="*/ 190 w 467"/>
                  <a:gd name="T77" fmla="*/ 551 h 660"/>
                  <a:gd name="T78" fmla="*/ 228 w 467"/>
                  <a:gd name="T79" fmla="*/ 585 h 660"/>
                  <a:gd name="T80" fmla="*/ 261 w 467"/>
                  <a:gd name="T81" fmla="*/ 613 h 660"/>
                  <a:gd name="T82" fmla="*/ 292 w 467"/>
                  <a:gd name="T83" fmla="*/ 633 h 660"/>
                  <a:gd name="T84" fmla="*/ 328 w 467"/>
                  <a:gd name="T85" fmla="*/ 649 h 660"/>
                  <a:gd name="T86" fmla="*/ 367 w 467"/>
                  <a:gd name="T87" fmla="*/ 660 h 660"/>
                  <a:gd name="T88" fmla="*/ 401 w 467"/>
                  <a:gd name="T89" fmla="*/ 660 h 660"/>
                  <a:gd name="T90" fmla="*/ 432 w 467"/>
                  <a:gd name="T91" fmla="*/ 649 h 660"/>
                  <a:gd name="T92" fmla="*/ 454 w 467"/>
                  <a:gd name="T93" fmla="*/ 620 h 660"/>
                  <a:gd name="T94" fmla="*/ 467 w 467"/>
                  <a:gd name="T95" fmla="*/ 574 h 660"/>
                  <a:gd name="T96" fmla="*/ 465 w 467"/>
                  <a:gd name="T97" fmla="*/ 507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7" h="660">
                    <a:moveTo>
                      <a:pt x="465" y="507"/>
                    </a:moveTo>
                    <a:lnTo>
                      <a:pt x="463" y="500"/>
                    </a:lnTo>
                    <a:lnTo>
                      <a:pt x="456" y="480"/>
                    </a:lnTo>
                    <a:lnTo>
                      <a:pt x="447" y="449"/>
                    </a:lnTo>
                    <a:lnTo>
                      <a:pt x="434" y="412"/>
                    </a:lnTo>
                    <a:lnTo>
                      <a:pt x="420" y="370"/>
                    </a:lnTo>
                    <a:lnTo>
                      <a:pt x="401" y="325"/>
                    </a:lnTo>
                    <a:lnTo>
                      <a:pt x="383" y="283"/>
                    </a:lnTo>
                    <a:lnTo>
                      <a:pt x="365" y="242"/>
                    </a:lnTo>
                    <a:lnTo>
                      <a:pt x="352" y="222"/>
                    </a:lnTo>
                    <a:lnTo>
                      <a:pt x="334" y="201"/>
                    </a:lnTo>
                    <a:lnTo>
                      <a:pt x="310" y="177"/>
                    </a:lnTo>
                    <a:lnTo>
                      <a:pt x="281" y="153"/>
                    </a:lnTo>
                    <a:lnTo>
                      <a:pt x="250" y="128"/>
                    </a:lnTo>
                    <a:lnTo>
                      <a:pt x="217" y="104"/>
                    </a:lnTo>
                    <a:lnTo>
                      <a:pt x="184" y="80"/>
                    </a:lnTo>
                    <a:lnTo>
                      <a:pt x="151" y="60"/>
                    </a:lnTo>
                    <a:lnTo>
                      <a:pt x="119" y="40"/>
                    </a:lnTo>
                    <a:lnTo>
                      <a:pt x="88" y="24"/>
                    </a:lnTo>
                    <a:lnTo>
                      <a:pt x="62" y="13"/>
                    </a:lnTo>
                    <a:lnTo>
                      <a:pt x="40" y="4"/>
                    </a:lnTo>
                    <a:lnTo>
                      <a:pt x="24" y="0"/>
                    </a:lnTo>
                    <a:lnTo>
                      <a:pt x="15" y="4"/>
                    </a:lnTo>
                    <a:lnTo>
                      <a:pt x="11" y="13"/>
                    </a:lnTo>
                    <a:lnTo>
                      <a:pt x="18" y="27"/>
                    </a:lnTo>
                    <a:lnTo>
                      <a:pt x="35" y="67"/>
                    </a:lnTo>
                    <a:lnTo>
                      <a:pt x="42" y="108"/>
                    </a:lnTo>
                    <a:lnTo>
                      <a:pt x="38" y="149"/>
                    </a:lnTo>
                    <a:lnTo>
                      <a:pt x="31" y="191"/>
                    </a:lnTo>
                    <a:lnTo>
                      <a:pt x="20" y="230"/>
                    </a:lnTo>
                    <a:lnTo>
                      <a:pt x="11" y="264"/>
                    </a:lnTo>
                    <a:lnTo>
                      <a:pt x="2" y="294"/>
                    </a:lnTo>
                    <a:lnTo>
                      <a:pt x="0" y="317"/>
                    </a:lnTo>
                    <a:lnTo>
                      <a:pt x="9" y="343"/>
                    </a:lnTo>
                    <a:lnTo>
                      <a:pt x="31" y="379"/>
                    </a:lnTo>
                    <a:lnTo>
                      <a:pt x="64" y="419"/>
                    </a:lnTo>
                    <a:lnTo>
                      <a:pt x="104" y="465"/>
                    </a:lnTo>
                    <a:lnTo>
                      <a:pt x="146" y="509"/>
                    </a:lnTo>
                    <a:lnTo>
                      <a:pt x="190" y="551"/>
                    </a:lnTo>
                    <a:lnTo>
                      <a:pt x="228" y="585"/>
                    </a:lnTo>
                    <a:lnTo>
                      <a:pt x="261" y="613"/>
                    </a:lnTo>
                    <a:lnTo>
                      <a:pt x="292" y="633"/>
                    </a:lnTo>
                    <a:lnTo>
                      <a:pt x="328" y="649"/>
                    </a:lnTo>
                    <a:lnTo>
                      <a:pt x="367" y="660"/>
                    </a:lnTo>
                    <a:lnTo>
                      <a:pt x="401" y="660"/>
                    </a:lnTo>
                    <a:lnTo>
                      <a:pt x="432" y="649"/>
                    </a:lnTo>
                    <a:lnTo>
                      <a:pt x="454" y="620"/>
                    </a:lnTo>
                    <a:lnTo>
                      <a:pt x="467" y="574"/>
                    </a:lnTo>
                    <a:lnTo>
                      <a:pt x="465" y="5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auto">
              <a:xfrm>
                <a:off x="5010" y="2979"/>
                <a:ext cx="150" cy="264"/>
              </a:xfrm>
              <a:custGeom>
                <a:avLst/>
                <a:gdLst>
                  <a:gd name="T0" fmla="*/ 0 w 440"/>
                  <a:gd name="T1" fmla="*/ 305 h 633"/>
                  <a:gd name="T2" fmla="*/ 10 w 440"/>
                  <a:gd name="T3" fmla="*/ 328 h 633"/>
                  <a:gd name="T4" fmla="*/ 30 w 440"/>
                  <a:gd name="T5" fmla="*/ 363 h 633"/>
                  <a:gd name="T6" fmla="*/ 61 w 440"/>
                  <a:gd name="T7" fmla="*/ 401 h 633"/>
                  <a:gd name="T8" fmla="*/ 99 w 440"/>
                  <a:gd name="T9" fmla="*/ 445 h 633"/>
                  <a:gd name="T10" fmla="*/ 139 w 440"/>
                  <a:gd name="T11" fmla="*/ 487 h 633"/>
                  <a:gd name="T12" fmla="*/ 179 w 440"/>
                  <a:gd name="T13" fmla="*/ 527 h 633"/>
                  <a:gd name="T14" fmla="*/ 216 w 440"/>
                  <a:gd name="T15" fmla="*/ 562 h 633"/>
                  <a:gd name="T16" fmla="*/ 247 w 440"/>
                  <a:gd name="T17" fmla="*/ 587 h 633"/>
                  <a:gd name="T18" fmla="*/ 276 w 440"/>
                  <a:gd name="T19" fmla="*/ 607 h 633"/>
                  <a:gd name="T20" fmla="*/ 310 w 440"/>
                  <a:gd name="T21" fmla="*/ 624 h 633"/>
                  <a:gd name="T22" fmla="*/ 345 w 440"/>
                  <a:gd name="T23" fmla="*/ 633 h 633"/>
                  <a:gd name="T24" fmla="*/ 378 w 440"/>
                  <a:gd name="T25" fmla="*/ 633 h 633"/>
                  <a:gd name="T26" fmla="*/ 407 w 440"/>
                  <a:gd name="T27" fmla="*/ 620 h 633"/>
                  <a:gd name="T28" fmla="*/ 429 w 440"/>
                  <a:gd name="T29" fmla="*/ 595 h 633"/>
                  <a:gd name="T30" fmla="*/ 440 w 440"/>
                  <a:gd name="T31" fmla="*/ 551 h 633"/>
                  <a:gd name="T32" fmla="*/ 440 w 440"/>
                  <a:gd name="T33" fmla="*/ 485 h 633"/>
                  <a:gd name="T34" fmla="*/ 438 w 440"/>
                  <a:gd name="T35" fmla="*/ 478 h 633"/>
                  <a:gd name="T36" fmla="*/ 433 w 440"/>
                  <a:gd name="T37" fmla="*/ 458 h 633"/>
                  <a:gd name="T38" fmla="*/ 422 w 440"/>
                  <a:gd name="T39" fmla="*/ 429 h 633"/>
                  <a:gd name="T40" fmla="*/ 411 w 440"/>
                  <a:gd name="T41" fmla="*/ 394 h 633"/>
                  <a:gd name="T42" fmla="*/ 396 w 440"/>
                  <a:gd name="T43" fmla="*/ 352 h 633"/>
                  <a:gd name="T44" fmla="*/ 380 w 440"/>
                  <a:gd name="T45" fmla="*/ 310 h 633"/>
                  <a:gd name="T46" fmla="*/ 363 w 440"/>
                  <a:gd name="T47" fmla="*/ 270 h 633"/>
                  <a:gd name="T48" fmla="*/ 345 w 440"/>
                  <a:gd name="T49" fmla="*/ 232 h 633"/>
                  <a:gd name="T50" fmla="*/ 334 w 440"/>
                  <a:gd name="T51" fmla="*/ 214 h 633"/>
                  <a:gd name="T52" fmla="*/ 316 w 440"/>
                  <a:gd name="T53" fmla="*/ 192 h 633"/>
                  <a:gd name="T54" fmla="*/ 294 w 440"/>
                  <a:gd name="T55" fmla="*/ 170 h 633"/>
                  <a:gd name="T56" fmla="*/ 267 w 440"/>
                  <a:gd name="T57" fmla="*/ 146 h 633"/>
                  <a:gd name="T58" fmla="*/ 238 w 440"/>
                  <a:gd name="T59" fmla="*/ 122 h 633"/>
                  <a:gd name="T60" fmla="*/ 207 w 440"/>
                  <a:gd name="T61" fmla="*/ 99 h 633"/>
                  <a:gd name="T62" fmla="*/ 176 w 440"/>
                  <a:gd name="T63" fmla="*/ 77 h 633"/>
                  <a:gd name="T64" fmla="*/ 145 w 440"/>
                  <a:gd name="T65" fmla="*/ 57 h 633"/>
                  <a:gd name="T66" fmla="*/ 113 w 440"/>
                  <a:gd name="T67" fmla="*/ 38 h 633"/>
                  <a:gd name="T68" fmla="*/ 84 w 440"/>
                  <a:gd name="T69" fmla="*/ 22 h 633"/>
                  <a:gd name="T70" fmla="*/ 61 w 440"/>
                  <a:gd name="T71" fmla="*/ 11 h 633"/>
                  <a:gd name="T72" fmla="*/ 39 w 440"/>
                  <a:gd name="T73" fmla="*/ 4 h 633"/>
                  <a:gd name="T74" fmla="*/ 24 w 440"/>
                  <a:gd name="T75" fmla="*/ 0 h 633"/>
                  <a:gd name="T76" fmla="*/ 15 w 440"/>
                  <a:gd name="T77" fmla="*/ 2 h 633"/>
                  <a:gd name="T78" fmla="*/ 13 w 440"/>
                  <a:gd name="T79" fmla="*/ 11 h 633"/>
                  <a:gd name="T80" fmla="*/ 19 w 440"/>
                  <a:gd name="T81" fmla="*/ 26 h 633"/>
                  <a:gd name="T82" fmla="*/ 33 w 440"/>
                  <a:gd name="T83" fmla="*/ 64 h 633"/>
                  <a:gd name="T84" fmla="*/ 39 w 440"/>
                  <a:gd name="T85" fmla="*/ 104 h 633"/>
                  <a:gd name="T86" fmla="*/ 37 w 440"/>
                  <a:gd name="T87" fmla="*/ 142 h 633"/>
                  <a:gd name="T88" fmla="*/ 30 w 440"/>
                  <a:gd name="T89" fmla="*/ 183 h 633"/>
                  <a:gd name="T90" fmla="*/ 20 w 440"/>
                  <a:gd name="T91" fmla="*/ 219 h 633"/>
                  <a:gd name="T92" fmla="*/ 11 w 440"/>
                  <a:gd name="T93" fmla="*/ 252 h 633"/>
                  <a:gd name="T94" fmla="*/ 2 w 440"/>
                  <a:gd name="T95" fmla="*/ 281 h 633"/>
                  <a:gd name="T96" fmla="*/ 0 w 440"/>
                  <a:gd name="T97" fmla="*/ 305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0" h="633">
                    <a:moveTo>
                      <a:pt x="0" y="305"/>
                    </a:moveTo>
                    <a:lnTo>
                      <a:pt x="10" y="328"/>
                    </a:lnTo>
                    <a:lnTo>
                      <a:pt x="30" y="363"/>
                    </a:lnTo>
                    <a:lnTo>
                      <a:pt x="61" y="401"/>
                    </a:lnTo>
                    <a:lnTo>
                      <a:pt x="99" y="445"/>
                    </a:lnTo>
                    <a:lnTo>
                      <a:pt x="139" y="487"/>
                    </a:lnTo>
                    <a:lnTo>
                      <a:pt x="179" y="527"/>
                    </a:lnTo>
                    <a:lnTo>
                      <a:pt x="216" y="562"/>
                    </a:lnTo>
                    <a:lnTo>
                      <a:pt x="247" y="587"/>
                    </a:lnTo>
                    <a:lnTo>
                      <a:pt x="276" y="607"/>
                    </a:lnTo>
                    <a:lnTo>
                      <a:pt x="310" y="624"/>
                    </a:lnTo>
                    <a:lnTo>
                      <a:pt x="345" y="633"/>
                    </a:lnTo>
                    <a:lnTo>
                      <a:pt x="378" y="633"/>
                    </a:lnTo>
                    <a:lnTo>
                      <a:pt x="407" y="620"/>
                    </a:lnTo>
                    <a:lnTo>
                      <a:pt x="429" y="595"/>
                    </a:lnTo>
                    <a:lnTo>
                      <a:pt x="440" y="551"/>
                    </a:lnTo>
                    <a:lnTo>
                      <a:pt x="440" y="485"/>
                    </a:lnTo>
                    <a:lnTo>
                      <a:pt x="438" y="478"/>
                    </a:lnTo>
                    <a:lnTo>
                      <a:pt x="433" y="458"/>
                    </a:lnTo>
                    <a:lnTo>
                      <a:pt x="422" y="429"/>
                    </a:lnTo>
                    <a:lnTo>
                      <a:pt x="411" y="394"/>
                    </a:lnTo>
                    <a:lnTo>
                      <a:pt x="396" y="352"/>
                    </a:lnTo>
                    <a:lnTo>
                      <a:pt x="380" y="310"/>
                    </a:lnTo>
                    <a:lnTo>
                      <a:pt x="363" y="270"/>
                    </a:lnTo>
                    <a:lnTo>
                      <a:pt x="345" y="232"/>
                    </a:lnTo>
                    <a:lnTo>
                      <a:pt x="334" y="214"/>
                    </a:lnTo>
                    <a:lnTo>
                      <a:pt x="316" y="192"/>
                    </a:lnTo>
                    <a:lnTo>
                      <a:pt x="294" y="170"/>
                    </a:lnTo>
                    <a:lnTo>
                      <a:pt x="267" y="146"/>
                    </a:lnTo>
                    <a:lnTo>
                      <a:pt x="238" y="122"/>
                    </a:lnTo>
                    <a:lnTo>
                      <a:pt x="207" y="99"/>
                    </a:lnTo>
                    <a:lnTo>
                      <a:pt x="176" y="77"/>
                    </a:lnTo>
                    <a:lnTo>
                      <a:pt x="145" y="57"/>
                    </a:lnTo>
                    <a:lnTo>
                      <a:pt x="113" y="38"/>
                    </a:lnTo>
                    <a:lnTo>
                      <a:pt x="84" y="22"/>
                    </a:lnTo>
                    <a:lnTo>
                      <a:pt x="61" y="11"/>
                    </a:lnTo>
                    <a:lnTo>
                      <a:pt x="39" y="4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13" y="11"/>
                    </a:lnTo>
                    <a:lnTo>
                      <a:pt x="19" y="26"/>
                    </a:lnTo>
                    <a:lnTo>
                      <a:pt x="33" y="64"/>
                    </a:lnTo>
                    <a:lnTo>
                      <a:pt x="39" y="104"/>
                    </a:lnTo>
                    <a:lnTo>
                      <a:pt x="37" y="142"/>
                    </a:lnTo>
                    <a:lnTo>
                      <a:pt x="30" y="183"/>
                    </a:lnTo>
                    <a:lnTo>
                      <a:pt x="20" y="219"/>
                    </a:lnTo>
                    <a:lnTo>
                      <a:pt x="11" y="252"/>
                    </a:lnTo>
                    <a:lnTo>
                      <a:pt x="2" y="281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F4E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Freeform 27"/>
              <p:cNvSpPr>
                <a:spLocks/>
              </p:cNvSpPr>
              <p:nvPr/>
            </p:nvSpPr>
            <p:spPr bwMode="auto">
              <a:xfrm>
                <a:off x="5015" y="2986"/>
                <a:ext cx="141" cy="253"/>
              </a:xfrm>
              <a:custGeom>
                <a:avLst/>
                <a:gdLst>
                  <a:gd name="T0" fmla="*/ 0 w 414"/>
                  <a:gd name="T1" fmla="*/ 292 h 604"/>
                  <a:gd name="T2" fmla="*/ 7 w 414"/>
                  <a:gd name="T3" fmla="*/ 316 h 604"/>
                  <a:gd name="T4" fmla="*/ 27 w 414"/>
                  <a:gd name="T5" fmla="*/ 347 h 604"/>
                  <a:gd name="T6" fmla="*/ 56 w 414"/>
                  <a:gd name="T7" fmla="*/ 385 h 604"/>
                  <a:gd name="T8" fmla="*/ 91 w 414"/>
                  <a:gd name="T9" fmla="*/ 425 h 604"/>
                  <a:gd name="T10" fmla="*/ 129 w 414"/>
                  <a:gd name="T11" fmla="*/ 465 h 604"/>
                  <a:gd name="T12" fmla="*/ 168 w 414"/>
                  <a:gd name="T13" fmla="*/ 504 h 604"/>
                  <a:gd name="T14" fmla="*/ 202 w 414"/>
                  <a:gd name="T15" fmla="*/ 537 h 604"/>
                  <a:gd name="T16" fmla="*/ 231 w 414"/>
                  <a:gd name="T17" fmla="*/ 560 h 604"/>
                  <a:gd name="T18" fmla="*/ 259 w 414"/>
                  <a:gd name="T19" fmla="*/ 579 h 604"/>
                  <a:gd name="T20" fmla="*/ 290 w 414"/>
                  <a:gd name="T21" fmla="*/ 595 h 604"/>
                  <a:gd name="T22" fmla="*/ 323 w 414"/>
                  <a:gd name="T23" fmla="*/ 604 h 604"/>
                  <a:gd name="T24" fmla="*/ 356 w 414"/>
                  <a:gd name="T25" fmla="*/ 604 h 604"/>
                  <a:gd name="T26" fmla="*/ 383 w 414"/>
                  <a:gd name="T27" fmla="*/ 593 h 604"/>
                  <a:gd name="T28" fmla="*/ 403 w 414"/>
                  <a:gd name="T29" fmla="*/ 568 h 604"/>
                  <a:gd name="T30" fmla="*/ 414 w 414"/>
                  <a:gd name="T31" fmla="*/ 526 h 604"/>
                  <a:gd name="T32" fmla="*/ 414 w 414"/>
                  <a:gd name="T33" fmla="*/ 462 h 604"/>
                  <a:gd name="T34" fmla="*/ 412 w 414"/>
                  <a:gd name="T35" fmla="*/ 454 h 604"/>
                  <a:gd name="T36" fmla="*/ 407 w 414"/>
                  <a:gd name="T37" fmla="*/ 436 h 604"/>
                  <a:gd name="T38" fmla="*/ 397 w 414"/>
                  <a:gd name="T39" fmla="*/ 409 h 604"/>
                  <a:gd name="T40" fmla="*/ 387 w 414"/>
                  <a:gd name="T41" fmla="*/ 374 h 604"/>
                  <a:gd name="T42" fmla="*/ 372 w 414"/>
                  <a:gd name="T43" fmla="*/ 336 h 604"/>
                  <a:gd name="T44" fmla="*/ 357 w 414"/>
                  <a:gd name="T45" fmla="*/ 296 h 604"/>
                  <a:gd name="T46" fmla="*/ 341 w 414"/>
                  <a:gd name="T47" fmla="*/ 258 h 604"/>
                  <a:gd name="T48" fmla="*/ 325 w 414"/>
                  <a:gd name="T49" fmla="*/ 221 h 604"/>
                  <a:gd name="T50" fmla="*/ 314 w 414"/>
                  <a:gd name="T51" fmla="*/ 203 h 604"/>
                  <a:gd name="T52" fmla="*/ 297 w 414"/>
                  <a:gd name="T53" fmla="*/ 183 h 604"/>
                  <a:gd name="T54" fmla="*/ 275 w 414"/>
                  <a:gd name="T55" fmla="*/ 161 h 604"/>
                  <a:gd name="T56" fmla="*/ 250 w 414"/>
                  <a:gd name="T57" fmla="*/ 139 h 604"/>
                  <a:gd name="T58" fmla="*/ 222 w 414"/>
                  <a:gd name="T59" fmla="*/ 117 h 604"/>
                  <a:gd name="T60" fmla="*/ 193 w 414"/>
                  <a:gd name="T61" fmla="*/ 93 h 604"/>
                  <a:gd name="T62" fmla="*/ 164 w 414"/>
                  <a:gd name="T63" fmla="*/ 73 h 604"/>
                  <a:gd name="T64" fmla="*/ 135 w 414"/>
                  <a:gd name="T65" fmla="*/ 53 h 604"/>
                  <a:gd name="T66" fmla="*/ 106 w 414"/>
                  <a:gd name="T67" fmla="*/ 37 h 604"/>
                  <a:gd name="T68" fmla="*/ 80 w 414"/>
                  <a:gd name="T69" fmla="*/ 22 h 604"/>
                  <a:gd name="T70" fmla="*/ 56 w 414"/>
                  <a:gd name="T71" fmla="*/ 10 h 604"/>
                  <a:gd name="T72" fmla="*/ 36 w 414"/>
                  <a:gd name="T73" fmla="*/ 2 h 604"/>
                  <a:gd name="T74" fmla="*/ 22 w 414"/>
                  <a:gd name="T75" fmla="*/ 0 h 604"/>
                  <a:gd name="T76" fmla="*/ 14 w 414"/>
                  <a:gd name="T77" fmla="*/ 2 h 604"/>
                  <a:gd name="T78" fmla="*/ 13 w 414"/>
                  <a:gd name="T79" fmla="*/ 10 h 604"/>
                  <a:gd name="T80" fmla="*/ 18 w 414"/>
                  <a:gd name="T81" fmla="*/ 24 h 604"/>
                  <a:gd name="T82" fmla="*/ 33 w 414"/>
                  <a:gd name="T83" fmla="*/ 61 h 604"/>
                  <a:gd name="T84" fmla="*/ 38 w 414"/>
                  <a:gd name="T85" fmla="*/ 99 h 604"/>
                  <a:gd name="T86" fmla="*/ 34 w 414"/>
                  <a:gd name="T87" fmla="*/ 137 h 604"/>
                  <a:gd name="T88" fmla="*/ 29 w 414"/>
                  <a:gd name="T89" fmla="*/ 174 h 604"/>
                  <a:gd name="T90" fmla="*/ 18 w 414"/>
                  <a:gd name="T91" fmla="*/ 210 h 604"/>
                  <a:gd name="T92" fmla="*/ 9 w 414"/>
                  <a:gd name="T93" fmla="*/ 243 h 604"/>
                  <a:gd name="T94" fmla="*/ 2 w 414"/>
                  <a:gd name="T95" fmla="*/ 270 h 604"/>
                  <a:gd name="T96" fmla="*/ 0 w 414"/>
                  <a:gd name="T97" fmla="*/ 292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4" h="604">
                    <a:moveTo>
                      <a:pt x="0" y="292"/>
                    </a:moveTo>
                    <a:lnTo>
                      <a:pt x="7" y="316"/>
                    </a:lnTo>
                    <a:lnTo>
                      <a:pt x="27" y="347"/>
                    </a:lnTo>
                    <a:lnTo>
                      <a:pt x="56" y="385"/>
                    </a:lnTo>
                    <a:lnTo>
                      <a:pt x="91" y="425"/>
                    </a:lnTo>
                    <a:lnTo>
                      <a:pt x="129" y="465"/>
                    </a:lnTo>
                    <a:lnTo>
                      <a:pt x="168" y="504"/>
                    </a:lnTo>
                    <a:lnTo>
                      <a:pt x="202" y="537"/>
                    </a:lnTo>
                    <a:lnTo>
                      <a:pt x="231" y="560"/>
                    </a:lnTo>
                    <a:lnTo>
                      <a:pt x="259" y="579"/>
                    </a:lnTo>
                    <a:lnTo>
                      <a:pt x="290" y="595"/>
                    </a:lnTo>
                    <a:lnTo>
                      <a:pt x="323" y="604"/>
                    </a:lnTo>
                    <a:lnTo>
                      <a:pt x="356" y="604"/>
                    </a:lnTo>
                    <a:lnTo>
                      <a:pt x="383" y="593"/>
                    </a:lnTo>
                    <a:lnTo>
                      <a:pt x="403" y="568"/>
                    </a:lnTo>
                    <a:lnTo>
                      <a:pt x="414" y="526"/>
                    </a:lnTo>
                    <a:lnTo>
                      <a:pt x="414" y="462"/>
                    </a:lnTo>
                    <a:lnTo>
                      <a:pt x="412" y="454"/>
                    </a:lnTo>
                    <a:lnTo>
                      <a:pt x="407" y="436"/>
                    </a:lnTo>
                    <a:lnTo>
                      <a:pt x="397" y="409"/>
                    </a:lnTo>
                    <a:lnTo>
                      <a:pt x="387" y="374"/>
                    </a:lnTo>
                    <a:lnTo>
                      <a:pt x="372" y="336"/>
                    </a:lnTo>
                    <a:lnTo>
                      <a:pt x="357" y="296"/>
                    </a:lnTo>
                    <a:lnTo>
                      <a:pt x="341" y="258"/>
                    </a:lnTo>
                    <a:lnTo>
                      <a:pt x="325" y="221"/>
                    </a:lnTo>
                    <a:lnTo>
                      <a:pt x="314" y="203"/>
                    </a:lnTo>
                    <a:lnTo>
                      <a:pt x="297" y="183"/>
                    </a:lnTo>
                    <a:lnTo>
                      <a:pt x="275" y="161"/>
                    </a:lnTo>
                    <a:lnTo>
                      <a:pt x="250" y="139"/>
                    </a:lnTo>
                    <a:lnTo>
                      <a:pt x="222" y="117"/>
                    </a:lnTo>
                    <a:lnTo>
                      <a:pt x="193" y="93"/>
                    </a:lnTo>
                    <a:lnTo>
                      <a:pt x="164" y="73"/>
                    </a:lnTo>
                    <a:lnTo>
                      <a:pt x="135" y="53"/>
                    </a:lnTo>
                    <a:lnTo>
                      <a:pt x="106" y="37"/>
                    </a:lnTo>
                    <a:lnTo>
                      <a:pt x="80" y="22"/>
                    </a:lnTo>
                    <a:lnTo>
                      <a:pt x="56" y="10"/>
                    </a:lnTo>
                    <a:lnTo>
                      <a:pt x="36" y="2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13" y="10"/>
                    </a:lnTo>
                    <a:lnTo>
                      <a:pt x="18" y="24"/>
                    </a:lnTo>
                    <a:lnTo>
                      <a:pt x="33" y="61"/>
                    </a:lnTo>
                    <a:lnTo>
                      <a:pt x="38" y="99"/>
                    </a:lnTo>
                    <a:lnTo>
                      <a:pt x="34" y="137"/>
                    </a:lnTo>
                    <a:lnTo>
                      <a:pt x="29" y="174"/>
                    </a:lnTo>
                    <a:lnTo>
                      <a:pt x="18" y="210"/>
                    </a:lnTo>
                    <a:lnTo>
                      <a:pt x="9" y="243"/>
                    </a:lnTo>
                    <a:lnTo>
                      <a:pt x="2" y="27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EAD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auto">
              <a:xfrm>
                <a:off x="5021" y="2994"/>
                <a:ext cx="132" cy="241"/>
              </a:xfrm>
              <a:custGeom>
                <a:avLst/>
                <a:gdLst>
                  <a:gd name="T0" fmla="*/ 0 w 389"/>
                  <a:gd name="T1" fmla="*/ 279 h 578"/>
                  <a:gd name="T2" fmla="*/ 8 w 389"/>
                  <a:gd name="T3" fmla="*/ 301 h 578"/>
                  <a:gd name="T4" fmla="*/ 26 w 389"/>
                  <a:gd name="T5" fmla="*/ 332 h 578"/>
                  <a:gd name="T6" fmla="*/ 53 w 389"/>
                  <a:gd name="T7" fmla="*/ 368 h 578"/>
                  <a:gd name="T8" fmla="*/ 86 w 389"/>
                  <a:gd name="T9" fmla="*/ 406 h 578"/>
                  <a:gd name="T10" fmla="*/ 121 w 389"/>
                  <a:gd name="T11" fmla="*/ 445 h 578"/>
                  <a:gd name="T12" fmla="*/ 155 w 389"/>
                  <a:gd name="T13" fmla="*/ 481 h 578"/>
                  <a:gd name="T14" fmla="*/ 188 w 389"/>
                  <a:gd name="T15" fmla="*/ 512 h 578"/>
                  <a:gd name="T16" fmla="*/ 215 w 389"/>
                  <a:gd name="T17" fmla="*/ 536 h 578"/>
                  <a:gd name="T18" fmla="*/ 243 w 389"/>
                  <a:gd name="T19" fmla="*/ 554 h 578"/>
                  <a:gd name="T20" fmla="*/ 272 w 389"/>
                  <a:gd name="T21" fmla="*/ 569 h 578"/>
                  <a:gd name="T22" fmla="*/ 303 w 389"/>
                  <a:gd name="T23" fmla="*/ 578 h 578"/>
                  <a:gd name="T24" fmla="*/ 332 w 389"/>
                  <a:gd name="T25" fmla="*/ 578 h 578"/>
                  <a:gd name="T26" fmla="*/ 360 w 389"/>
                  <a:gd name="T27" fmla="*/ 567 h 578"/>
                  <a:gd name="T28" fmla="*/ 378 w 389"/>
                  <a:gd name="T29" fmla="*/ 541 h 578"/>
                  <a:gd name="T30" fmla="*/ 389 w 389"/>
                  <a:gd name="T31" fmla="*/ 501 h 578"/>
                  <a:gd name="T32" fmla="*/ 389 w 389"/>
                  <a:gd name="T33" fmla="*/ 441 h 578"/>
                  <a:gd name="T34" fmla="*/ 387 w 389"/>
                  <a:gd name="T35" fmla="*/ 436 h 578"/>
                  <a:gd name="T36" fmla="*/ 381 w 389"/>
                  <a:gd name="T37" fmla="*/ 417 h 578"/>
                  <a:gd name="T38" fmla="*/ 374 w 389"/>
                  <a:gd name="T39" fmla="*/ 392 h 578"/>
                  <a:gd name="T40" fmla="*/ 363 w 389"/>
                  <a:gd name="T41" fmla="*/ 359 h 578"/>
                  <a:gd name="T42" fmla="*/ 350 w 389"/>
                  <a:gd name="T43" fmla="*/ 323 h 578"/>
                  <a:gd name="T44" fmla="*/ 336 w 389"/>
                  <a:gd name="T45" fmla="*/ 284 h 578"/>
                  <a:gd name="T46" fmla="*/ 321 w 389"/>
                  <a:gd name="T47" fmla="*/ 246 h 578"/>
                  <a:gd name="T48" fmla="*/ 305 w 389"/>
                  <a:gd name="T49" fmla="*/ 211 h 578"/>
                  <a:gd name="T50" fmla="*/ 294 w 389"/>
                  <a:gd name="T51" fmla="*/ 195 h 578"/>
                  <a:gd name="T52" fmla="*/ 279 w 389"/>
                  <a:gd name="T53" fmla="*/ 175 h 578"/>
                  <a:gd name="T54" fmla="*/ 259 w 389"/>
                  <a:gd name="T55" fmla="*/ 155 h 578"/>
                  <a:gd name="T56" fmla="*/ 236 w 389"/>
                  <a:gd name="T57" fmla="*/ 133 h 578"/>
                  <a:gd name="T58" fmla="*/ 210 w 389"/>
                  <a:gd name="T59" fmla="*/ 111 h 578"/>
                  <a:gd name="T60" fmla="*/ 183 w 389"/>
                  <a:gd name="T61" fmla="*/ 91 h 578"/>
                  <a:gd name="T62" fmla="*/ 155 w 389"/>
                  <a:gd name="T63" fmla="*/ 71 h 578"/>
                  <a:gd name="T64" fmla="*/ 128 w 389"/>
                  <a:gd name="T65" fmla="*/ 51 h 578"/>
                  <a:gd name="T66" fmla="*/ 101 w 389"/>
                  <a:gd name="T67" fmla="*/ 34 h 578"/>
                  <a:gd name="T68" fmla="*/ 77 w 389"/>
                  <a:gd name="T69" fmla="*/ 22 h 578"/>
                  <a:gd name="T70" fmla="*/ 55 w 389"/>
                  <a:gd name="T71" fmla="*/ 11 h 578"/>
                  <a:gd name="T72" fmla="*/ 37 w 389"/>
                  <a:gd name="T73" fmla="*/ 3 h 578"/>
                  <a:gd name="T74" fmla="*/ 22 w 389"/>
                  <a:gd name="T75" fmla="*/ 0 h 578"/>
                  <a:gd name="T76" fmla="*/ 15 w 389"/>
                  <a:gd name="T77" fmla="*/ 2 h 578"/>
                  <a:gd name="T78" fmla="*/ 13 w 389"/>
                  <a:gd name="T79" fmla="*/ 11 h 578"/>
                  <a:gd name="T80" fmla="*/ 18 w 389"/>
                  <a:gd name="T81" fmla="*/ 24 h 578"/>
                  <a:gd name="T82" fmla="*/ 31 w 389"/>
                  <a:gd name="T83" fmla="*/ 58 h 578"/>
                  <a:gd name="T84" fmla="*/ 37 w 389"/>
                  <a:gd name="T85" fmla="*/ 95 h 578"/>
                  <a:gd name="T86" fmla="*/ 33 w 389"/>
                  <a:gd name="T87" fmla="*/ 131 h 578"/>
                  <a:gd name="T88" fmla="*/ 28 w 389"/>
                  <a:gd name="T89" fmla="*/ 168 h 578"/>
                  <a:gd name="T90" fmla="*/ 18 w 389"/>
                  <a:gd name="T91" fmla="*/ 200 h 578"/>
                  <a:gd name="T92" fmla="*/ 9 w 389"/>
                  <a:gd name="T93" fmla="*/ 231 h 578"/>
                  <a:gd name="T94" fmla="*/ 2 w 389"/>
                  <a:gd name="T95" fmla="*/ 259 h 578"/>
                  <a:gd name="T96" fmla="*/ 0 w 389"/>
                  <a:gd name="T97" fmla="*/ 279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9" h="578">
                    <a:moveTo>
                      <a:pt x="0" y="279"/>
                    </a:moveTo>
                    <a:lnTo>
                      <a:pt x="8" y="301"/>
                    </a:lnTo>
                    <a:lnTo>
                      <a:pt x="26" y="332"/>
                    </a:lnTo>
                    <a:lnTo>
                      <a:pt x="53" y="368"/>
                    </a:lnTo>
                    <a:lnTo>
                      <a:pt x="86" y="406"/>
                    </a:lnTo>
                    <a:lnTo>
                      <a:pt x="121" y="445"/>
                    </a:lnTo>
                    <a:lnTo>
                      <a:pt x="155" y="481"/>
                    </a:lnTo>
                    <a:lnTo>
                      <a:pt x="188" y="512"/>
                    </a:lnTo>
                    <a:lnTo>
                      <a:pt x="215" y="536"/>
                    </a:lnTo>
                    <a:lnTo>
                      <a:pt x="243" y="554"/>
                    </a:lnTo>
                    <a:lnTo>
                      <a:pt x="272" y="569"/>
                    </a:lnTo>
                    <a:lnTo>
                      <a:pt x="303" y="578"/>
                    </a:lnTo>
                    <a:lnTo>
                      <a:pt x="332" y="578"/>
                    </a:lnTo>
                    <a:lnTo>
                      <a:pt x="360" y="567"/>
                    </a:lnTo>
                    <a:lnTo>
                      <a:pt x="378" y="541"/>
                    </a:lnTo>
                    <a:lnTo>
                      <a:pt x="389" y="501"/>
                    </a:lnTo>
                    <a:lnTo>
                      <a:pt x="389" y="441"/>
                    </a:lnTo>
                    <a:lnTo>
                      <a:pt x="387" y="436"/>
                    </a:lnTo>
                    <a:lnTo>
                      <a:pt x="381" y="417"/>
                    </a:lnTo>
                    <a:lnTo>
                      <a:pt x="374" y="392"/>
                    </a:lnTo>
                    <a:lnTo>
                      <a:pt x="363" y="359"/>
                    </a:lnTo>
                    <a:lnTo>
                      <a:pt x="350" y="323"/>
                    </a:lnTo>
                    <a:lnTo>
                      <a:pt x="336" y="284"/>
                    </a:lnTo>
                    <a:lnTo>
                      <a:pt x="321" y="246"/>
                    </a:lnTo>
                    <a:lnTo>
                      <a:pt x="305" y="211"/>
                    </a:lnTo>
                    <a:lnTo>
                      <a:pt x="294" y="195"/>
                    </a:lnTo>
                    <a:lnTo>
                      <a:pt x="279" y="175"/>
                    </a:lnTo>
                    <a:lnTo>
                      <a:pt x="259" y="155"/>
                    </a:lnTo>
                    <a:lnTo>
                      <a:pt x="236" y="133"/>
                    </a:lnTo>
                    <a:lnTo>
                      <a:pt x="210" y="111"/>
                    </a:lnTo>
                    <a:lnTo>
                      <a:pt x="183" y="91"/>
                    </a:lnTo>
                    <a:lnTo>
                      <a:pt x="155" y="71"/>
                    </a:lnTo>
                    <a:lnTo>
                      <a:pt x="128" y="51"/>
                    </a:lnTo>
                    <a:lnTo>
                      <a:pt x="101" y="34"/>
                    </a:lnTo>
                    <a:lnTo>
                      <a:pt x="77" y="22"/>
                    </a:lnTo>
                    <a:lnTo>
                      <a:pt x="55" y="11"/>
                    </a:lnTo>
                    <a:lnTo>
                      <a:pt x="37" y="3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13" y="11"/>
                    </a:lnTo>
                    <a:lnTo>
                      <a:pt x="18" y="24"/>
                    </a:lnTo>
                    <a:lnTo>
                      <a:pt x="31" y="58"/>
                    </a:lnTo>
                    <a:lnTo>
                      <a:pt x="37" y="95"/>
                    </a:lnTo>
                    <a:lnTo>
                      <a:pt x="33" y="131"/>
                    </a:lnTo>
                    <a:lnTo>
                      <a:pt x="28" y="168"/>
                    </a:lnTo>
                    <a:lnTo>
                      <a:pt x="18" y="200"/>
                    </a:lnTo>
                    <a:lnTo>
                      <a:pt x="9" y="231"/>
                    </a:lnTo>
                    <a:lnTo>
                      <a:pt x="2" y="259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E0B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Freeform 29"/>
              <p:cNvSpPr>
                <a:spLocks/>
              </p:cNvSpPr>
              <p:nvPr/>
            </p:nvSpPr>
            <p:spPr bwMode="auto">
              <a:xfrm>
                <a:off x="5026" y="3001"/>
                <a:ext cx="123" cy="229"/>
              </a:xfrm>
              <a:custGeom>
                <a:avLst/>
                <a:gdLst>
                  <a:gd name="T0" fmla="*/ 0 w 361"/>
                  <a:gd name="T1" fmla="*/ 266 h 549"/>
                  <a:gd name="T2" fmla="*/ 7 w 361"/>
                  <a:gd name="T3" fmla="*/ 288 h 549"/>
                  <a:gd name="T4" fmla="*/ 23 w 361"/>
                  <a:gd name="T5" fmla="*/ 317 h 549"/>
                  <a:gd name="T6" fmla="*/ 49 w 361"/>
                  <a:gd name="T7" fmla="*/ 352 h 549"/>
                  <a:gd name="T8" fmla="*/ 78 w 361"/>
                  <a:gd name="T9" fmla="*/ 388 h 549"/>
                  <a:gd name="T10" fmla="*/ 111 w 361"/>
                  <a:gd name="T11" fmla="*/ 425 h 549"/>
                  <a:gd name="T12" fmla="*/ 144 w 361"/>
                  <a:gd name="T13" fmla="*/ 460 h 549"/>
                  <a:gd name="T14" fmla="*/ 175 w 361"/>
                  <a:gd name="T15" fmla="*/ 489 h 549"/>
                  <a:gd name="T16" fmla="*/ 200 w 361"/>
                  <a:gd name="T17" fmla="*/ 511 h 549"/>
                  <a:gd name="T18" fmla="*/ 224 w 361"/>
                  <a:gd name="T19" fmla="*/ 527 h 549"/>
                  <a:gd name="T20" fmla="*/ 253 w 361"/>
                  <a:gd name="T21" fmla="*/ 542 h 549"/>
                  <a:gd name="T22" fmla="*/ 282 w 361"/>
                  <a:gd name="T23" fmla="*/ 549 h 549"/>
                  <a:gd name="T24" fmla="*/ 310 w 361"/>
                  <a:gd name="T25" fmla="*/ 549 h 549"/>
                  <a:gd name="T26" fmla="*/ 333 w 361"/>
                  <a:gd name="T27" fmla="*/ 540 h 549"/>
                  <a:gd name="T28" fmla="*/ 352 w 361"/>
                  <a:gd name="T29" fmla="*/ 516 h 549"/>
                  <a:gd name="T30" fmla="*/ 361 w 361"/>
                  <a:gd name="T31" fmla="*/ 476 h 549"/>
                  <a:gd name="T32" fmla="*/ 361 w 361"/>
                  <a:gd name="T33" fmla="*/ 419 h 549"/>
                  <a:gd name="T34" fmla="*/ 359 w 361"/>
                  <a:gd name="T35" fmla="*/ 414 h 549"/>
                  <a:gd name="T36" fmla="*/ 354 w 361"/>
                  <a:gd name="T37" fmla="*/ 396 h 549"/>
                  <a:gd name="T38" fmla="*/ 346 w 361"/>
                  <a:gd name="T39" fmla="*/ 372 h 549"/>
                  <a:gd name="T40" fmla="*/ 337 w 361"/>
                  <a:gd name="T41" fmla="*/ 339 h 549"/>
                  <a:gd name="T42" fmla="*/ 326 w 361"/>
                  <a:gd name="T43" fmla="*/ 305 h 549"/>
                  <a:gd name="T44" fmla="*/ 312 w 361"/>
                  <a:gd name="T45" fmla="*/ 268 h 549"/>
                  <a:gd name="T46" fmla="*/ 299 w 361"/>
                  <a:gd name="T47" fmla="*/ 232 h 549"/>
                  <a:gd name="T48" fmla="*/ 284 w 361"/>
                  <a:gd name="T49" fmla="*/ 199 h 549"/>
                  <a:gd name="T50" fmla="*/ 275 w 361"/>
                  <a:gd name="T51" fmla="*/ 182 h 549"/>
                  <a:gd name="T52" fmla="*/ 260 w 361"/>
                  <a:gd name="T53" fmla="*/ 164 h 549"/>
                  <a:gd name="T54" fmla="*/ 242 w 361"/>
                  <a:gd name="T55" fmla="*/ 146 h 549"/>
                  <a:gd name="T56" fmla="*/ 220 w 361"/>
                  <a:gd name="T57" fmla="*/ 126 h 549"/>
                  <a:gd name="T58" fmla="*/ 197 w 361"/>
                  <a:gd name="T59" fmla="*/ 106 h 549"/>
                  <a:gd name="T60" fmla="*/ 171 w 361"/>
                  <a:gd name="T61" fmla="*/ 86 h 549"/>
                  <a:gd name="T62" fmla="*/ 146 w 361"/>
                  <a:gd name="T63" fmla="*/ 66 h 549"/>
                  <a:gd name="T64" fmla="*/ 120 w 361"/>
                  <a:gd name="T65" fmla="*/ 47 h 549"/>
                  <a:gd name="T66" fmla="*/ 95 w 361"/>
                  <a:gd name="T67" fmla="*/ 33 h 549"/>
                  <a:gd name="T68" fmla="*/ 71 w 361"/>
                  <a:gd name="T69" fmla="*/ 18 h 549"/>
                  <a:gd name="T70" fmla="*/ 51 w 361"/>
                  <a:gd name="T71" fmla="*/ 9 h 549"/>
                  <a:gd name="T72" fmla="*/ 34 w 361"/>
                  <a:gd name="T73" fmla="*/ 2 h 549"/>
                  <a:gd name="T74" fmla="*/ 22 w 361"/>
                  <a:gd name="T75" fmla="*/ 0 h 549"/>
                  <a:gd name="T76" fmla="*/ 12 w 361"/>
                  <a:gd name="T77" fmla="*/ 2 h 549"/>
                  <a:gd name="T78" fmla="*/ 11 w 361"/>
                  <a:gd name="T79" fmla="*/ 9 h 549"/>
                  <a:gd name="T80" fmla="*/ 16 w 361"/>
                  <a:gd name="T81" fmla="*/ 22 h 549"/>
                  <a:gd name="T82" fmla="*/ 29 w 361"/>
                  <a:gd name="T83" fmla="*/ 55 h 549"/>
                  <a:gd name="T84" fmla="*/ 32 w 361"/>
                  <a:gd name="T85" fmla="*/ 89 h 549"/>
                  <a:gd name="T86" fmla="*/ 31 w 361"/>
                  <a:gd name="T87" fmla="*/ 124 h 549"/>
                  <a:gd name="T88" fmla="*/ 25 w 361"/>
                  <a:gd name="T89" fmla="*/ 159 h 549"/>
                  <a:gd name="T90" fmla="*/ 16 w 361"/>
                  <a:gd name="T91" fmla="*/ 192 h 549"/>
                  <a:gd name="T92" fmla="*/ 9 w 361"/>
                  <a:gd name="T93" fmla="*/ 221 h 549"/>
                  <a:gd name="T94" fmla="*/ 1 w 361"/>
                  <a:gd name="T95" fmla="*/ 246 h 549"/>
                  <a:gd name="T96" fmla="*/ 0 w 361"/>
                  <a:gd name="T97" fmla="*/ 266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1" h="549">
                    <a:moveTo>
                      <a:pt x="0" y="266"/>
                    </a:moveTo>
                    <a:lnTo>
                      <a:pt x="7" y="288"/>
                    </a:lnTo>
                    <a:lnTo>
                      <a:pt x="23" y="317"/>
                    </a:lnTo>
                    <a:lnTo>
                      <a:pt x="49" y="352"/>
                    </a:lnTo>
                    <a:lnTo>
                      <a:pt x="78" y="388"/>
                    </a:lnTo>
                    <a:lnTo>
                      <a:pt x="111" y="425"/>
                    </a:lnTo>
                    <a:lnTo>
                      <a:pt x="144" y="460"/>
                    </a:lnTo>
                    <a:lnTo>
                      <a:pt x="175" y="489"/>
                    </a:lnTo>
                    <a:lnTo>
                      <a:pt x="200" y="511"/>
                    </a:lnTo>
                    <a:lnTo>
                      <a:pt x="224" y="527"/>
                    </a:lnTo>
                    <a:lnTo>
                      <a:pt x="253" y="542"/>
                    </a:lnTo>
                    <a:lnTo>
                      <a:pt x="282" y="549"/>
                    </a:lnTo>
                    <a:lnTo>
                      <a:pt x="310" y="549"/>
                    </a:lnTo>
                    <a:lnTo>
                      <a:pt x="333" y="540"/>
                    </a:lnTo>
                    <a:lnTo>
                      <a:pt x="352" y="516"/>
                    </a:lnTo>
                    <a:lnTo>
                      <a:pt x="361" y="476"/>
                    </a:lnTo>
                    <a:lnTo>
                      <a:pt x="361" y="419"/>
                    </a:lnTo>
                    <a:lnTo>
                      <a:pt x="359" y="414"/>
                    </a:lnTo>
                    <a:lnTo>
                      <a:pt x="354" y="396"/>
                    </a:lnTo>
                    <a:lnTo>
                      <a:pt x="346" y="372"/>
                    </a:lnTo>
                    <a:lnTo>
                      <a:pt x="337" y="339"/>
                    </a:lnTo>
                    <a:lnTo>
                      <a:pt x="326" y="305"/>
                    </a:lnTo>
                    <a:lnTo>
                      <a:pt x="312" y="268"/>
                    </a:lnTo>
                    <a:lnTo>
                      <a:pt x="299" y="232"/>
                    </a:lnTo>
                    <a:lnTo>
                      <a:pt x="284" y="199"/>
                    </a:lnTo>
                    <a:lnTo>
                      <a:pt x="275" y="182"/>
                    </a:lnTo>
                    <a:lnTo>
                      <a:pt x="260" y="164"/>
                    </a:lnTo>
                    <a:lnTo>
                      <a:pt x="242" y="146"/>
                    </a:lnTo>
                    <a:lnTo>
                      <a:pt x="220" y="126"/>
                    </a:lnTo>
                    <a:lnTo>
                      <a:pt x="197" y="106"/>
                    </a:lnTo>
                    <a:lnTo>
                      <a:pt x="171" y="86"/>
                    </a:lnTo>
                    <a:lnTo>
                      <a:pt x="146" y="66"/>
                    </a:lnTo>
                    <a:lnTo>
                      <a:pt x="120" y="47"/>
                    </a:lnTo>
                    <a:lnTo>
                      <a:pt x="95" y="33"/>
                    </a:lnTo>
                    <a:lnTo>
                      <a:pt x="71" y="18"/>
                    </a:lnTo>
                    <a:lnTo>
                      <a:pt x="51" y="9"/>
                    </a:lnTo>
                    <a:lnTo>
                      <a:pt x="34" y="2"/>
                    </a:lnTo>
                    <a:lnTo>
                      <a:pt x="22" y="0"/>
                    </a:lnTo>
                    <a:lnTo>
                      <a:pt x="12" y="2"/>
                    </a:lnTo>
                    <a:lnTo>
                      <a:pt x="11" y="9"/>
                    </a:lnTo>
                    <a:lnTo>
                      <a:pt x="16" y="22"/>
                    </a:lnTo>
                    <a:lnTo>
                      <a:pt x="29" y="55"/>
                    </a:lnTo>
                    <a:lnTo>
                      <a:pt x="32" y="89"/>
                    </a:lnTo>
                    <a:lnTo>
                      <a:pt x="31" y="124"/>
                    </a:lnTo>
                    <a:lnTo>
                      <a:pt x="25" y="159"/>
                    </a:lnTo>
                    <a:lnTo>
                      <a:pt x="16" y="192"/>
                    </a:lnTo>
                    <a:lnTo>
                      <a:pt x="9" y="221"/>
                    </a:lnTo>
                    <a:lnTo>
                      <a:pt x="1" y="246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D3A5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Freeform 30"/>
              <p:cNvSpPr>
                <a:spLocks/>
              </p:cNvSpPr>
              <p:nvPr/>
            </p:nvSpPr>
            <p:spPr bwMode="auto">
              <a:xfrm>
                <a:off x="5032" y="3009"/>
                <a:ext cx="114" cy="217"/>
              </a:xfrm>
              <a:custGeom>
                <a:avLst/>
                <a:gdLst>
                  <a:gd name="T0" fmla="*/ 0 w 336"/>
                  <a:gd name="T1" fmla="*/ 252 h 522"/>
                  <a:gd name="T2" fmla="*/ 6 w 336"/>
                  <a:gd name="T3" fmla="*/ 272 h 522"/>
                  <a:gd name="T4" fmla="*/ 22 w 336"/>
                  <a:gd name="T5" fmla="*/ 301 h 522"/>
                  <a:gd name="T6" fmla="*/ 46 w 336"/>
                  <a:gd name="T7" fmla="*/ 332 h 522"/>
                  <a:gd name="T8" fmla="*/ 73 w 336"/>
                  <a:gd name="T9" fmla="*/ 369 h 522"/>
                  <a:gd name="T10" fmla="*/ 104 w 336"/>
                  <a:gd name="T11" fmla="*/ 403 h 522"/>
                  <a:gd name="T12" fmla="*/ 135 w 336"/>
                  <a:gd name="T13" fmla="*/ 436 h 522"/>
                  <a:gd name="T14" fmla="*/ 162 w 336"/>
                  <a:gd name="T15" fmla="*/ 463 h 522"/>
                  <a:gd name="T16" fmla="*/ 186 w 336"/>
                  <a:gd name="T17" fmla="*/ 485 h 522"/>
                  <a:gd name="T18" fmla="*/ 208 w 336"/>
                  <a:gd name="T19" fmla="*/ 502 h 522"/>
                  <a:gd name="T20" fmla="*/ 234 w 336"/>
                  <a:gd name="T21" fmla="*/ 515 h 522"/>
                  <a:gd name="T22" fmla="*/ 261 w 336"/>
                  <a:gd name="T23" fmla="*/ 522 h 522"/>
                  <a:gd name="T24" fmla="*/ 286 w 336"/>
                  <a:gd name="T25" fmla="*/ 522 h 522"/>
                  <a:gd name="T26" fmla="*/ 308 w 336"/>
                  <a:gd name="T27" fmla="*/ 511 h 522"/>
                  <a:gd name="T28" fmla="*/ 327 w 336"/>
                  <a:gd name="T29" fmla="*/ 489 h 522"/>
                  <a:gd name="T30" fmla="*/ 336 w 336"/>
                  <a:gd name="T31" fmla="*/ 453 h 522"/>
                  <a:gd name="T32" fmla="*/ 336 w 336"/>
                  <a:gd name="T33" fmla="*/ 398 h 522"/>
                  <a:gd name="T34" fmla="*/ 334 w 336"/>
                  <a:gd name="T35" fmla="*/ 392 h 522"/>
                  <a:gd name="T36" fmla="*/ 330 w 336"/>
                  <a:gd name="T37" fmla="*/ 376 h 522"/>
                  <a:gd name="T38" fmla="*/ 323 w 336"/>
                  <a:gd name="T39" fmla="*/ 352 h 522"/>
                  <a:gd name="T40" fmla="*/ 314 w 336"/>
                  <a:gd name="T41" fmla="*/ 323 h 522"/>
                  <a:gd name="T42" fmla="*/ 303 w 336"/>
                  <a:gd name="T43" fmla="*/ 288 h 522"/>
                  <a:gd name="T44" fmla="*/ 292 w 336"/>
                  <a:gd name="T45" fmla="*/ 254 h 522"/>
                  <a:gd name="T46" fmla="*/ 279 w 336"/>
                  <a:gd name="T47" fmla="*/ 219 h 522"/>
                  <a:gd name="T48" fmla="*/ 266 w 336"/>
                  <a:gd name="T49" fmla="*/ 188 h 522"/>
                  <a:gd name="T50" fmla="*/ 257 w 336"/>
                  <a:gd name="T51" fmla="*/ 174 h 522"/>
                  <a:gd name="T52" fmla="*/ 243 w 336"/>
                  <a:gd name="T53" fmla="*/ 155 h 522"/>
                  <a:gd name="T54" fmla="*/ 226 w 336"/>
                  <a:gd name="T55" fmla="*/ 137 h 522"/>
                  <a:gd name="T56" fmla="*/ 206 w 336"/>
                  <a:gd name="T57" fmla="*/ 119 h 522"/>
                  <a:gd name="T58" fmla="*/ 184 w 336"/>
                  <a:gd name="T59" fmla="*/ 99 h 522"/>
                  <a:gd name="T60" fmla="*/ 161 w 336"/>
                  <a:gd name="T61" fmla="*/ 81 h 522"/>
                  <a:gd name="T62" fmla="*/ 135 w 336"/>
                  <a:gd name="T63" fmla="*/ 62 h 522"/>
                  <a:gd name="T64" fmla="*/ 111 w 336"/>
                  <a:gd name="T65" fmla="*/ 46 h 522"/>
                  <a:gd name="T66" fmla="*/ 88 w 336"/>
                  <a:gd name="T67" fmla="*/ 31 h 522"/>
                  <a:gd name="T68" fmla="*/ 68 w 336"/>
                  <a:gd name="T69" fmla="*/ 19 h 522"/>
                  <a:gd name="T70" fmla="*/ 47 w 336"/>
                  <a:gd name="T71" fmla="*/ 8 h 522"/>
                  <a:gd name="T72" fmla="*/ 31 w 336"/>
                  <a:gd name="T73" fmla="*/ 2 h 522"/>
                  <a:gd name="T74" fmla="*/ 20 w 336"/>
                  <a:gd name="T75" fmla="*/ 0 h 522"/>
                  <a:gd name="T76" fmla="*/ 13 w 336"/>
                  <a:gd name="T77" fmla="*/ 2 h 522"/>
                  <a:gd name="T78" fmla="*/ 11 w 336"/>
                  <a:gd name="T79" fmla="*/ 8 h 522"/>
                  <a:gd name="T80" fmla="*/ 16 w 336"/>
                  <a:gd name="T81" fmla="*/ 20 h 522"/>
                  <a:gd name="T82" fmla="*/ 27 w 336"/>
                  <a:gd name="T83" fmla="*/ 51 h 522"/>
                  <a:gd name="T84" fmla="*/ 31 w 336"/>
                  <a:gd name="T85" fmla="*/ 86 h 522"/>
                  <a:gd name="T86" fmla="*/ 29 w 336"/>
                  <a:gd name="T87" fmla="*/ 119 h 522"/>
                  <a:gd name="T88" fmla="*/ 24 w 336"/>
                  <a:gd name="T89" fmla="*/ 152 h 522"/>
                  <a:gd name="T90" fmla="*/ 15 w 336"/>
                  <a:gd name="T91" fmla="*/ 183 h 522"/>
                  <a:gd name="T92" fmla="*/ 7 w 336"/>
                  <a:gd name="T93" fmla="*/ 210 h 522"/>
                  <a:gd name="T94" fmla="*/ 2 w 336"/>
                  <a:gd name="T95" fmla="*/ 234 h 522"/>
                  <a:gd name="T96" fmla="*/ 0 w 336"/>
                  <a:gd name="T97" fmla="*/ 25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6" h="522">
                    <a:moveTo>
                      <a:pt x="0" y="252"/>
                    </a:moveTo>
                    <a:lnTo>
                      <a:pt x="6" y="272"/>
                    </a:lnTo>
                    <a:lnTo>
                      <a:pt x="22" y="301"/>
                    </a:lnTo>
                    <a:lnTo>
                      <a:pt x="46" y="332"/>
                    </a:lnTo>
                    <a:lnTo>
                      <a:pt x="73" y="369"/>
                    </a:lnTo>
                    <a:lnTo>
                      <a:pt x="104" y="403"/>
                    </a:lnTo>
                    <a:lnTo>
                      <a:pt x="135" y="436"/>
                    </a:lnTo>
                    <a:lnTo>
                      <a:pt x="162" y="463"/>
                    </a:lnTo>
                    <a:lnTo>
                      <a:pt x="186" y="485"/>
                    </a:lnTo>
                    <a:lnTo>
                      <a:pt x="208" y="502"/>
                    </a:lnTo>
                    <a:lnTo>
                      <a:pt x="234" y="515"/>
                    </a:lnTo>
                    <a:lnTo>
                      <a:pt x="261" y="522"/>
                    </a:lnTo>
                    <a:lnTo>
                      <a:pt x="286" y="522"/>
                    </a:lnTo>
                    <a:lnTo>
                      <a:pt x="308" y="511"/>
                    </a:lnTo>
                    <a:lnTo>
                      <a:pt x="327" y="489"/>
                    </a:lnTo>
                    <a:lnTo>
                      <a:pt x="336" y="453"/>
                    </a:lnTo>
                    <a:lnTo>
                      <a:pt x="336" y="398"/>
                    </a:lnTo>
                    <a:lnTo>
                      <a:pt x="334" y="392"/>
                    </a:lnTo>
                    <a:lnTo>
                      <a:pt x="330" y="376"/>
                    </a:lnTo>
                    <a:lnTo>
                      <a:pt x="323" y="352"/>
                    </a:lnTo>
                    <a:lnTo>
                      <a:pt x="314" y="323"/>
                    </a:lnTo>
                    <a:lnTo>
                      <a:pt x="303" y="288"/>
                    </a:lnTo>
                    <a:lnTo>
                      <a:pt x="292" y="254"/>
                    </a:lnTo>
                    <a:lnTo>
                      <a:pt x="279" y="219"/>
                    </a:lnTo>
                    <a:lnTo>
                      <a:pt x="266" y="188"/>
                    </a:lnTo>
                    <a:lnTo>
                      <a:pt x="257" y="174"/>
                    </a:lnTo>
                    <a:lnTo>
                      <a:pt x="243" y="155"/>
                    </a:lnTo>
                    <a:lnTo>
                      <a:pt x="226" y="137"/>
                    </a:lnTo>
                    <a:lnTo>
                      <a:pt x="206" y="119"/>
                    </a:lnTo>
                    <a:lnTo>
                      <a:pt x="184" y="99"/>
                    </a:lnTo>
                    <a:lnTo>
                      <a:pt x="161" y="81"/>
                    </a:lnTo>
                    <a:lnTo>
                      <a:pt x="135" y="62"/>
                    </a:lnTo>
                    <a:lnTo>
                      <a:pt x="111" y="46"/>
                    </a:lnTo>
                    <a:lnTo>
                      <a:pt x="88" y="31"/>
                    </a:lnTo>
                    <a:lnTo>
                      <a:pt x="68" y="19"/>
                    </a:lnTo>
                    <a:lnTo>
                      <a:pt x="47" y="8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1" y="8"/>
                    </a:lnTo>
                    <a:lnTo>
                      <a:pt x="16" y="20"/>
                    </a:lnTo>
                    <a:lnTo>
                      <a:pt x="27" y="51"/>
                    </a:lnTo>
                    <a:lnTo>
                      <a:pt x="31" y="86"/>
                    </a:lnTo>
                    <a:lnTo>
                      <a:pt x="29" y="119"/>
                    </a:lnTo>
                    <a:lnTo>
                      <a:pt x="24" y="152"/>
                    </a:lnTo>
                    <a:lnTo>
                      <a:pt x="15" y="183"/>
                    </a:lnTo>
                    <a:lnTo>
                      <a:pt x="7" y="210"/>
                    </a:lnTo>
                    <a:lnTo>
                      <a:pt x="2" y="234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CC9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Freeform 31"/>
              <p:cNvSpPr>
                <a:spLocks/>
              </p:cNvSpPr>
              <p:nvPr/>
            </p:nvSpPr>
            <p:spPr bwMode="auto">
              <a:xfrm>
                <a:off x="5038" y="3016"/>
                <a:ext cx="105" cy="206"/>
              </a:xfrm>
              <a:custGeom>
                <a:avLst/>
                <a:gdLst>
                  <a:gd name="T0" fmla="*/ 0 w 311"/>
                  <a:gd name="T1" fmla="*/ 238 h 494"/>
                  <a:gd name="T2" fmla="*/ 6 w 311"/>
                  <a:gd name="T3" fmla="*/ 258 h 494"/>
                  <a:gd name="T4" fmla="*/ 21 w 311"/>
                  <a:gd name="T5" fmla="*/ 284 h 494"/>
                  <a:gd name="T6" fmla="*/ 41 w 311"/>
                  <a:gd name="T7" fmla="*/ 315 h 494"/>
                  <a:gd name="T8" fmla="*/ 66 w 311"/>
                  <a:gd name="T9" fmla="*/ 348 h 494"/>
                  <a:gd name="T10" fmla="*/ 95 w 311"/>
                  <a:gd name="T11" fmla="*/ 382 h 494"/>
                  <a:gd name="T12" fmla="*/ 123 w 311"/>
                  <a:gd name="T13" fmla="*/ 413 h 494"/>
                  <a:gd name="T14" fmla="*/ 148 w 311"/>
                  <a:gd name="T15" fmla="*/ 439 h 494"/>
                  <a:gd name="T16" fmla="*/ 170 w 311"/>
                  <a:gd name="T17" fmla="*/ 459 h 494"/>
                  <a:gd name="T18" fmla="*/ 192 w 311"/>
                  <a:gd name="T19" fmla="*/ 474 h 494"/>
                  <a:gd name="T20" fmla="*/ 216 w 311"/>
                  <a:gd name="T21" fmla="*/ 486 h 494"/>
                  <a:gd name="T22" fmla="*/ 241 w 311"/>
                  <a:gd name="T23" fmla="*/ 494 h 494"/>
                  <a:gd name="T24" fmla="*/ 265 w 311"/>
                  <a:gd name="T25" fmla="*/ 494 h 494"/>
                  <a:gd name="T26" fmla="*/ 285 w 311"/>
                  <a:gd name="T27" fmla="*/ 483 h 494"/>
                  <a:gd name="T28" fmla="*/ 301 w 311"/>
                  <a:gd name="T29" fmla="*/ 463 h 494"/>
                  <a:gd name="T30" fmla="*/ 311 w 311"/>
                  <a:gd name="T31" fmla="*/ 426 h 494"/>
                  <a:gd name="T32" fmla="*/ 311 w 311"/>
                  <a:gd name="T33" fmla="*/ 375 h 494"/>
                  <a:gd name="T34" fmla="*/ 309 w 311"/>
                  <a:gd name="T35" fmla="*/ 370 h 494"/>
                  <a:gd name="T36" fmla="*/ 305 w 311"/>
                  <a:gd name="T37" fmla="*/ 355 h 494"/>
                  <a:gd name="T38" fmla="*/ 298 w 311"/>
                  <a:gd name="T39" fmla="*/ 331 h 494"/>
                  <a:gd name="T40" fmla="*/ 291 w 311"/>
                  <a:gd name="T41" fmla="*/ 302 h 494"/>
                  <a:gd name="T42" fmla="*/ 281 w 311"/>
                  <a:gd name="T43" fmla="*/ 271 h 494"/>
                  <a:gd name="T44" fmla="*/ 270 w 311"/>
                  <a:gd name="T45" fmla="*/ 238 h 494"/>
                  <a:gd name="T46" fmla="*/ 258 w 311"/>
                  <a:gd name="T47" fmla="*/ 206 h 494"/>
                  <a:gd name="T48" fmla="*/ 247 w 311"/>
                  <a:gd name="T49" fmla="*/ 176 h 494"/>
                  <a:gd name="T50" fmla="*/ 227 w 311"/>
                  <a:gd name="T51" fmla="*/ 145 h 494"/>
                  <a:gd name="T52" fmla="*/ 192 w 311"/>
                  <a:gd name="T53" fmla="*/ 111 h 494"/>
                  <a:gd name="T54" fmla="*/ 148 w 311"/>
                  <a:gd name="T55" fmla="*/ 74 h 494"/>
                  <a:gd name="T56" fmla="*/ 104 w 311"/>
                  <a:gd name="T57" fmla="*/ 41 h 494"/>
                  <a:gd name="T58" fmla="*/ 63 w 311"/>
                  <a:gd name="T59" fmla="*/ 16 h 494"/>
                  <a:gd name="T60" fmla="*/ 31 w 311"/>
                  <a:gd name="T61" fmla="*/ 0 h 494"/>
                  <a:gd name="T62" fmla="*/ 13 w 311"/>
                  <a:gd name="T63" fmla="*/ 0 h 494"/>
                  <a:gd name="T64" fmla="*/ 17 w 311"/>
                  <a:gd name="T65" fmla="*/ 18 h 494"/>
                  <a:gd name="T66" fmla="*/ 28 w 311"/>
                  <a:gd name="T67" fmla="*/ 49 h 494"/>
                  <a:gd name="T68" fmla="*/ 30 w 311"/>
                  <a:gd name="T69" fmla="*/ 80 h 494"/>
                  <a:gd name="T70" fmla="*/ 28 w 311"/>
                  <a:gd name="T71" fmla="*/ 111 h 494"/>
                  <a:gd name="T72" fmla="*/ 22 w 311"/>
                  <a:gd name="T73" fmla="*/ 142 h 494"/>
                  <a:gd name="T74" fmla="*/ 15 w 311"/>
                  <a:gd name="T75" fmla="*/ 171 h 494"/>
                  <a:gd name="T76" fmla="*/ 8 w 311"/>
                  <a:gd name="T77" fmla="*/ 198 h 494"/>
                  <a:gd name="T78" fmla="*/ 2 w 311"/>
                  <a:gd name="T79" fmla="*/ 220 h 494"/>
                  <a:gd name="T80" fmla="*/ 0 w 311"/>
                  <a:gd name="T81" fmla="*/ 238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1" h="494">
                    <a:moveTo>
                      <a:pt x="0" y="238"/>
                    </a:moveTo>
                    <a:lnTo>
                      <a:pt x="6" y="258"/>
                    </a:lnTo>
                    <a:lnTo>
                      <a:pt x="21" y="284"/>
                    </a:lnTo>
                    <a:lnTo>
                      <a:pt x="41" y="315"/>
                    </a:lnTo>
                    <a:lnTo>
                      <a:pt x="66" y="348"/>
                    </a:lnTo>
                    <a:lnTo>
                      <a:pt x="95" y="382"/>
                    </a:lnTo>
                    <a:lnTo>
                      <a:pt x="123" y="413"/>
                    </a:lnTo>
                    <a:lnTo>
                      <a:pt x="148" y="439"/>
                    </a:lnTo>
                    <a:lnTo>
                      <a:pt x="170" y="459"/>
                    </a:lnTo>
                    <a:lnTo>
                      <a:pt x="192" y="474"/>
                    </a:lnTo>
                    <a:lnTo>
                      <a:pt x="216" y="486"/>
                    </a:lnTo>
                    <a:lnTo>
                      <a:pt x="241" y="494"/>
                    </a:lnTo>
                    <a:lnTo>
                      <a:pt x="265" y="494"/>
                    </a:lnTo>
                    <a:lnTo>
                      <a:pt x="285" y="483"/>
                    </a:lnTo>
                    <a:lnTo>
                      <a:pt x="301" y="463"/>
                    </a:lnTo>
                    <a:lnTo>
                      <a:pt x="311" y="426"/>
                    </a:lnTo>
                    <a:lnTo>
                      <a:pt x="311" y="375"/>
                    </a:lnTo>
                    <a:lnTo>
                      <a:pt x="309" y="370"/>
                    </a:lnTo>
                    <a:lnTo>
                      <a:pt x="305" y="355"/>
                    </a:lnTo>
                    <a:lnTo>
                      <a:pt x="298" y="331"/>
                    </a:lnTo>
                    <a:lnTo>
                      <a:pt x="291" y="302"/>
                    </a:lnTo>
                    <a:lnTo>
                      <a:pt x="281" y="271"/>
                    </a:lnTo>
                    <a:lnTo>
                      <a:pt x="270" y="238"/>
                    </a:lnTo>
                    <a:lnTo>
                      <a:pt x="258" y="206"/>
                    </a:lnTo>
                    <a:lnTo>
                      <a:pt x="247" y="176"/>
                    </a:lnTo>
                    <a:lnTo>
                      <a:pt x="227" y="145"/>
                    </a:lnTo>
                    <a:lnTo>
                      <a:pt x="192" y="111"/>
                    </a:lnTo>
                    <a:lnTo>
                      <a:pt x="148" y="74"/>
                    </a:lnTo>
                    <a:lnTo>
                      <a:pt x="104" y="41"/>
                    </a:lnTo>
                    <a:lnTo>
                      <a:pt x="63" y="16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17" y="18"/>
                    </a:lnTo>
                    <a:lnTo>
                      <a:pt x="28" y="49"/>
                    </a:lnTo>
                    <a:lnTo>
                      <a:pt x="30" y="80"/>
                    </a:lnTo>
                    <a:lnTo>
                      <a:pt x="28" y="111"/>
                    </a:lnTo>
                    <a:lnTo>
                      <a:pt x="22" y="142"/>
                    </a:lnTo>
                    <a:lnTo>
                      <a:pt x="15" y="171"/>
                    </a:lnTo>
                    <a:lnTo>
                      <a:pt x="8" y="198"/>
                    </a:lnTo>
                    <a:lnTo>
                      <a:pt x="2" y="220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C17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Freeform 32"/>
              <p:cNvSpPr>
                <a:spLocks/>
              </p:cNvSpPr>
              <p:nvPr/>
            </p:nvSpPr>
            <p:spPr bwMode="auto">
              <a:xfrm>
                <a:off x="5042" y="3023"/>
                <a:ext cx="97" cy="195"/>
              </a:xfrm>
              <a:custGeom>
                <a:avLst/>
                <a:gdLst>
                  <a:gd name="T0" fmla="*/ 285 w 285"/>
                  <a:gd name="T1" fmla="*/ 354 h 465"/>
                  <a:gd name="T2" fmla="*/ 283 w 285"/>
                  <a:gd name="T3" fmla="*/ 348 h 465"/>
                  <a:gd name="T4" fmla="*/ 279 w 285"/>
                  <a:gd name="T5" fmla="*/ 333 h 465"/>
                  <a:gd name="T6" fmla="*/ 274 w 285"/>
                  <a:gd name="T7" fmla="*/ 312 h 465"/>
                  <a:gd name="T8" fmla="*/ 268 w 285"/>
                  <a:gd name="T9" fmla="*/ 286 h 465"/>
                  <a:gd name="T10" fmla="*/ 259 w 285"/>
                  <a:gd name="T11" fmla="*/ 255 h 465"/>
                  <a:gd name="T12" fmla="*/ 250 w 285"/>
                  <a:gd name="T13" fmla="*/ 224 h 465"/>
                  <a:gd name="T14" fmla="*/ 239 w 285"/>
                  <a:gd name="T15" fmla="*/ 193 h 465"/>
                  <a:gd name="T16" fmla="*/ 228 w 285"/>
                  <a:gd name="T17" fmla="*/ 166 h 465"/>
                  <a:gd name="T18" fmla="*/ 210 w 285"/>
                  <a:gd name="T19" fmla="*/ 137 h 465"/>
                  <a:gd name="T20" fmla="*/ 177 w 285"/>
                  <a:gd name="T21" fmla="*/ 104 h 465"/>
                  <a:gd name="T22" fmla="*/ 139 w 285"/>
                  <a:gd name="T23" fmla="*/ 69 h 465"/>
                  <a:gd name="T24" fmla="*/ 99 w 285"/>
                  <a:gd name="T25" fmla="*/ 38 h 465"/>
                  <a:gd name="T26" fmla="*/ 60 w 285"/>
                  <a:gd name="T27" fmla="*/ 14 h 465"/>
                  <a:gd name="T28" fmla="*/ 31 w 285"/>
                  <a:gd name="T29" fmla="*/ 0 h 465"/>
                  <a:gd name="T30" fmla="*/ 15 w 285"/>
                  <a:gd name="T31" fmla="*/ 0 h 465"/>
                  <a:gd name="T32" fmla="*/ 16 w 285"/>
                  <a:gd name="T33" fmla="*/ 16 h 465"/>
                  <a:gd name="T34" fmla="*/ 29 w 285"/>
                  <a:gd name="T35" fmla="*/ 75 h 465"/>
                  <a:gd name="T36" fmla="*/ 22 w 285"/>
                  <a:gd name="T37" fmla="*/ 135 h 465"/>
                  <a:gd name="T38" fmla="*/ 7 w 285"/>
                  <a:gd name="T39" fmla="*/ 188 h 465"/>
                  <a:gd name="T40" fmla="*/ 0 w 285"/>
                  <a:gd name="T41" fmla="*/ 226 h 465"/>
                  <a:gd name="T42" fmla="*/ 6 w 285"/>
                  <a:gd name="T43" fmla="*/ 244 h 465"/>
                  <a:gd name="T44" fmla="*/ 18 w 285"/>
                  <a:gd name="T45" fmla="*/ 270 h 465"/>
                  <a:gd name="T46" fmla="*/ 38 w 285"/>
                  <a:gd name="T47" fmla="*/ 297 h 465"/>
                  <a:gd name="T48" fmla="*/ 62 w 285"/>
                  <a:gd name="T49" fmla="*/ 330 h 465"/>
                  <a:gd name="T50" fmla="*/ 88 w 285"/>
                  <a:gd name="T51" fmla="*/ 361 h 465"/>
                  <a:gd name="T52" fmla="*/ 113 w 285"/>
                  <a:gd name="T53" fmla="*/ 390 h 465"/>
                  <a:gd name="T54" fmla="*/ 137 w 285"/>
                  <a:gd name="T55" fmla="*/ 416 h 465"/>
                  <a:gd name="T56" fmla="*/ 157 w 285"/>
                  <a:gd name="T57" fmla="*/ 434 h 465"/>
                  <a:gd name="T58" fmla="*/ 175 w 285"/>
                  <a:gd name="T59" fmla="*/ 448 h 465"/>
                  <a:gd name="T60" fmla="*/ 197 w 285"/>
                  <a:gd name="T61" fmla="*/ 459 h 465"/>
                  <a:gd name="T62" fmla="*/ 221 w 285"/>
                  <a:gd name="T63" fmla="*/ 465 h 465"/>
                  <a:gd name="T64" fmla="*/ 243 w 285"/>
                  <a:gd name="T65" fmla="*/ 465 h 465"/>
                  <a:gd name="T66" fmla="*/ 263 w 285"/>
                  <a:gd name="T67" fmla="*/ 456 h 465"/>
                  <a:gd name="T68" fmla="*/ 277 w 285"/>
                  <a:gd name="T69" fmla="*/ 436 h 465"/>
                  <a:gd name="T70" fmla="*/ 285 w 285"/>
                  <a:gd name="T71" fmla="*/ 403 h 465"/>
                  <a:gd name="T72" fmla="*/ 285 w 285"/>
                  <a:gd name="T73" fmla="*/ 35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5" h="465">
                    <a:moveTo>
                      <a:pt x="285" y="354"/>
                    </a:moveTo>
                    <a:lnTo>
                      <a:pt x="283" y="348"/>
                    </a:lnTo>
                    <a:lnTo>
                      <a:pt x="279" y="333"/>
                    </a:lnTo>
                    <a:lnTo>
                      <a:pt x="274" y="312"/>
                    </a:lnTo>
                    <a:lnTo>
                      <a:pt x="268" y="286"/>
                    </a:lnTo>
                    <a:lnTo>
                      <a:pt x="259" y="255"/>
                    </a:lnTo>
                    <a:lnTo>
                      <a:pt x="250" y="224"/>
                    </a:lnTo>
                    <a:lnTo>
                      <a:pt x="239" y="193"/>
                    </a:lnTo>
                    <a:lnTo>
                      <a:pt x="228" y="166"/>
                    </a:lnTo>
                    <a:lnTo>
                      <a:pt x="210" y="137"/>
                    </a:lnTo>
                    <a:lnTo>
                      <a:pt x="177" y="104"/>
                    </a:lnTo>
                    <a:lnTo>
                      <a:pt x="139" y="69"/>
                    </a:lnTo>
                    <a:lnTo>
                      <a:pt x="99" y="38"/>
                    </a:lnTo>
                    <a:lnTo>
                      <a:pt x="60" y="14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16" y="16"/>
                    </a:lnTo>
                    <a:lnTo>
                      <a:pt x="29" y="75"/>
                    </a:lnTo>
                    <a:lnTo>
                      <a:pt x="22" y="135"/>
                    </a:lnTo>
                    <a:lnTo>
                      <a:pt x="7" y="188"/>
                    </a:lnTo>
                    <a:lnTo>
                      <a:pt x="0" y="226"/>
                    </a:lnTo>
                    <a:lnTo>
                      <a:pt x="6" y="244"/>
                    </a:lnTo>
                    <a:lnTo>
                      <a:pt x="18" y="270"/>
                    </a:lnTo>
                    <a:lnTo>
                      <a:pt x="38" y="297"/>
                    </a:lnTo>
                    <a:lnTo>
                      <a:pt x="62" y="330"/>
                    </a:lnTo>
                    <a:lnTo>
                      <a:pt x="88" y="361"/>
                    </a:lnTo>
                    <a:lnTo>
                      <a:pt x="113" y="390"/>
                    </a:lnTo>
                    <a:lnTo>
                      <a:pt x="137" y="416"/>
                    </a:lnTo>
                    <a:lnTo>
                      <a:pt x="157" y="434"/>
                    </a:lnTo>
                    <a:lnTo>
                      <a:pt x="175" y="448"/>
                    </a:lnTo>
                    <a:lnTo>
                      <a:pt x="197" y="459"/>
                    </a:lnTo>
                    <a:lnTo>
                      <a:pt x="221" y="465"/>
                    </a:lnTo>
                    <a:lnTo>
                      <a:pt x="243" y="465"/>
                    </a:lnTo>
                    <a:lnTo>
                      <a:pt x="263" y="456"/>
                    </a:lnTo>
                    <a:lnTo>
                      <a:pt x="277" y="436"/>
                    </a:lnTo>
                    <a:lnTo>
                      <a:pt x="285" y="403"/>
                    </a:lnTo>
                    <a:lnTo>
                      <a:pt x="285" y="354"/>
                    </a:lnTo>
                    <a:close/>
                  </a:path>
                </a:pathLst>
              </a:custGeom>
              <a:solidFill>
                <a:srgbClr val="B56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auto">
              <a:xfrm>
                <a:off x="5287" y="2425"/>
                <a:ext cx="212" cy="444"/>
              </a:xfrm>
              <a:custGeom>
                <a:avLst/>
                <a:gdLst>
                  <a:gd name="T0" fmla="*/ 332 w 629"/>
                  <a:gd name="T1" fmla="*/ 1 h 1065"/>
                  <a:gd name="T2" fmla="*/ 310 w 629"/>
                  <a:gd name="T3" fmla="*/ 0 h 1065"/>
                  <a:gd name="T4" fmla="*/ 272 w 629"/>
                  <a:gd name="T5" fmla="*/ 1 h 1065"/>
                  <a:gd name="T6" fmla="*/ 224 w 629"/>
                  <a:gd name="T7" fmla="*/ 11 h 1065"/>
                  <a:gd name="T8" fmla="*/ 170 w 629"/>
                  <a:gd name="T9" fmla="*/ 36 h 1065"/>
                  <a:gd name="T10" fmla="*/ 115 w 629"/>
                  <a:gd name="T11" fmla="*/ 83 h 1065"/>
                  <a:gd name="T12" fmla="*/ 66 w 629"/>
                  <a:gd name="T13" fmla="*/ 155 h 1065"/>
                  <a:gd name="T14" fmla="*/ 29 w 629"/>
                  <a:gd name="T15" fmla="*/ 259 h 1065"/>
                  <a:gd name="T16" fmla="*/ 2 w 629"/>
                  <a:gd name="T17" fmla="*/ 456 h 1065"/>
                  <a:gd name="T18" fmla="*/ 7 w 629"/>
                  <a:gd name="T19" fmla="*/ 663 h 1065"/>
                  <a:gd name="T20" fmla="*/ 48 w 629"/>
                  <a:gd name="T21" fmla="*/ 802 h 1065"/>
                  <a:gd name="T22" fmla="*/ 115 w 629"/>
                  <a:gd name="T23" fmla="*/ 882 h 1065"/>
                  <a:gd name="T24" fmla="*/ 164 w 629"/>
                  <a:gd name="T25" fmla="*/ 910 h 1065"/>
                  <a:gd name="T26" fmla="*/ 186 w 629"/>
                  <a:gd name="T27" fmla="*/ 961 h 1065"/>
                  <a:gd name="T28" fmla="*/ 184 w 629"/>
                  <a:gd name="T29" fmla="*/ 1023 h 1065"/>
                  <a:gd name="T30" fmla="*/ 203 w 629"/>
                  <a:gd name="T31" fmla="*/ 1052 h 1065"/>
                  <a:gd name="T32" fmla="*/ 245 w 629"/>
                  <a:gd name="T33" fmla="*/ 1065 h 1065"/>
                  <a:gd name="T34" fmla="*/ 303 w 629"/>
                  <a:gd name="T35" fmla="*/ 1057 h 1065"/>
                  <a:gd name="T36" fmla="*/ 370 w 629"/>
                  <a:gd name="T37" fmla="*/ 1030 h 1065"/>
                  <a:gd name="T38" fmla="*/ 443 w 629"/>
                  <a:gd name="T39" fmla="*/ 984 h 1065"/>
                  <a:gd name="T40" fmla="*/ 509 w 629"/>
                  <a:gd name="T41" fmla="*/ 915 h 1065"/>
                  <a:gd name="T42" fmla="*/ 553 w 629"/>
                  <a:gd name="T43" fmla="*/ 822 h 1065"/>
                  <a:gd name="T44" fmla="*/ 571 w 629"/>
                  <a:gd name="T45" fmla="*/ 705 h 1065"/>
                  <a:gd name="T46" fmla="*/ 606 w 629"/>
                  <a:gd name="T47" fmla="*/ 592 h 1065"/>
                  <a:gd name="T48" fmla="*/ 629 w 629"/>
                  <a:gd name="T49" fmla="*/ 496 h 1065"/>
                  <a:gd name="T50" fmla="*/ 600 w 629"/>
                  <a:gd name="T51" fmla="*/ 426 h 1065"/>
                  <a:gd name="T52" fmla="*/ 551 w 629"/>
                  <a:gd name="T53" fmla="*/ 401 h 1065"/>
                  <a:gd name="T54" fmla="*/ 531 w 629"/>
                  <a:gd name="T55" fmla="*/ 370 h 1065"/>
                  <a:gd name="T56" fmla="*/ 511 w 629"/>
                  <a:gd name="T57" fmla="*/ 321 h 1065"/>
                  <a:gd name="T58" fmla="*/ 513 w 629"/>
                  <a:gd name="T59" fmla="*/ 271 h 1065"/>
                  <a:gd name="T60" fmla="*/ 542 w 629"/>
                  <a:gd name="T61" fmla="*/ 242 h 1065"/>
                  <a:gd name="T62" fmla="*/ 566 w 629"/>
                  <a:gd name="T63" fmla="*/ 215 h 1065"/>
                  <a:gd name="T64" fmla="*/ 587 w 629"/>
                  <a:gd name="T65" fmla="*/ 180 h 1065"/>
                  <a:gd name="T66" fmla="*/ 598 w 629"/>
                  <a:gd name="T67" fmla="*/ 140 h 1065"/>
                  <a:gd name="T68" fmla="*/ 593 w 629"/>
                  <a:gd name="T69" fmla="*/ 102 h 1065"/>
                  <a:gd name="T70" fmla="*/ 562 w 629"/>
                  <a:gd name="T71" fmla="*/ 63 h 1065"/>
                  <a:gd name="T72" fmla="*/ 500 w 629"/>
                  <a:gd name="T73" fmla="*/ 32 h 1065"/>
                  <a:gd name="T74" fmla="*/ 401 w 629"/>
                  <a:gd name="T75" fmla="*/ 9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9" h="1065">
                    <a:moveTo>
                      <a:pt x="336" y="1"/>
                    </a:moveTo>
                    <a:lnTo>
                      <a:pt x="332" y="1"/>
                    </a:lnTo>
                    <a:lnTo>
                      <a:pt x="325" y="0"/>
                    </a:lnTo>
                    <a:lnTo>
                      <a:pt x="310" y="0"/>
                    </a:lnTo>
                    <a:lnTo>
                      <a:pt x="294" y="0"/>
                    </a:lnTo>
                    <a:lnTo>
                      <a:pt x="272" y="1"/>
                    </a:lnTo>
                    <a:lnTo>
                      <a:pt x="250" y="5"/>
                    </a:lnTo>
                    <a:lnTo>
                      <a:pt x="224" y="11"/>
                    </a:lnTo>
                    <a:lnTo>
                      <a:pt x="197" y="21"/>
                    </a:lnTo>
                    <a:lnTo>
                      <a:pt x="170" y="36"/>
                    </a:lnTo>
                    <a:lnTo>
                      <a:pt x="142" y="56"/>
                    </a:lnTo>
                    <a:lnTo>
                      <a:pt x="115" y="83"/>
                    </a:lnTo>
                    <a:lnTo>
                      <a:pt x="89" y="114"/>
                    </a:lnTo>
                    <a:lnTo>
                      <a:pt x="66" y="155"/>
                    </a:lnTo>
                    <a:lnTo>
                      <a:pt x="46" y="202"/>
                    </a:lnTo>
                    <a:lnTo>
                      <a:pt x="29" y="259"/>
                    </a:lnTo>
                    <a:lnTo>
                      <a:pt x="17" y="324"/>
                    </a:lnTo>
                    <a:lnTo>
                      <a:pt x="2" y="456"/>
                    </a:lnTo>
                    <a:lnTo>
                      <a:pt x="0" y="569"/>
                    </a:lnTo>
                    <a:lnTo>
                      <a:pt x="7" y="663"/>
                    </a:lnTo>
                    <a:lnTo>
                      <a:pt x="24" y="740"/>
                    </a:lnTo>
                    <a:lnTo>
                      <a:pt x="48" y="802"/>
                    </a:lnTo>
                    <a:lnTo>
                      <a:pt x="79" y="849"/>
                    </a:lnTo>
                    <a:lnTo>
                      <a:pt x="115" y="882"/>
                    </a:lnTo>
                    <a:lnTo>
                      <a:pt x="157" y="902"/>
                    </a:lnTo>
                    <a:lnTo>
                      <a:pt x="164" y="910"/>
                    </a:lnTo>
                    <a:lnTo>
                      <a:pt x="177" y="928"/>
                    </a:lnTo>
                    <a:lnTo>
                      <a:pt x="186" y="961"/>
                    </a:lnTo>
                    <a:lnTo>
                      <a:pt x="184" y="1004"/>
                    </a:lnTo>
                    <a:lnTo>
                      <a:pt x="184" y="1023"/>
                    </a:lnTo>
                    <a:lnTo>
                      <a:pt x="190" y="1039"/>
                    </a:lnTo>
                    <a:lnTo>
                      <a:pt x="203" y="1052"/>
                    </a:lnTo>
                    <a:lnTo>
                      <a:pt x="223" y="1061"/>
                    </a:lnTo>
                    <a:lnTo>
                      <a:pt x="245" y="1065"/>
                    </a:lnTo>
                    <a:lnTo>
                      <a:pt x="272" y="1063"/>
                    </a:lnTo>
                    <a:lnTo>
                      <a:pt x="303" y="1057"/>
                    </a:lnTo>
                    <a:lnTo>
                      <a:pt x="336" y="1046"/>
                    </a:lnTo>
                    <a:lnTo>
                      <a:pt x="370" y="1030"/>
                    </a:lnTo>
                    <a:lnTo>
                      <a:pt x="407" y="1010"/>
                    </a:lnTo>
                    <a:lnTo>
                      <a:pt x="443" y="984"/>
                    </a:lnTo>
                    <a:lnTo>
                      <a:pt x="478" y="952"/>
                    </a:lnTo>
                    <a:lnTo>
                      <a:pt x="509" y="915"/>
                    </a:lnTo>
                    <a:lnTo>
                      <a:pt x="535" y="871"/>
                    </a:lnTo>
                    <a:lnTo>
                      <a:pt x="553" y="822"/>
                    </a:lnTo>
                    <a:lnTo>
                      <a:pt x="562" y="766"/>
                    </a:lnTo>
                    <a:lnTo>
                      <a:pt x="571" y="705"/>
                    </a:lnTo>
                    <a:lnTo>
                      <a:pt x="587" y="649"/>
                    </a:lnTo>
                    <a:lnTo>
                      <a:pt x="606" y="592"/>
                    </a:lnTo>
                    <a:lnTo>
                      <a:pt x="622" y="541"/>
                    </a:lnTo>
                    <a:lnTo>
                      <a:pt x="629" y="496"/>
                    </a:lnTo>
                    <a:lnTo>
                      <a:pt x="624" y="457"/>
                    </a:lnTo>
                    <a:lnTo>
                      <a:pt x="600" y="426"/>
                    </a:lnTo>
                    <a:lnTo>
                      <a:pt x="555" y="406"/>
                    </a:lnTo>
                    <a:lnTo>
                      <a:pt x="551" y="401"/>
                    </a:lnTo>
                    <a:lnTo>
                      <a:pt x="542" y="388"/>
                    </a:lnTo>
                    <a:lnTo>
                      <a:pt x="531" y="370"/>
                    </a:lnTo>
                    <a:lnTo>
                      <a:pt x="520" y="346"/>
                    </a:lnTo>
                    <a:lnTo>
                      <a:pt x="511" y="321"/>
                    </a:lnTo>
                    <a:lnTo>
                      <a:pt x="507" y="295"/>
                    </a:lnTo>
                    <a:lnTo>
                      <a:pt x="513" y="271"/>
                    </a:lnTo>
                    <a:lnTo>
                      <a:pt x="529" y="251"/>
                    </a:lnTo>
                    <a:lnTo>
                      <a:pt x="542" y="242"/>
                    </a:lnTo>
                    <a:lnTo>
                      <a:pt x="553" y="229"/>
                    </a:lnTo>
                    <a:lnTo>
                      <a:pt x="566" y="215"/>
                    </a:lnTo>
                    <a:lnTo>
                      <a:pt x="578" y="198"/>
                    </a:lnTo>
                    <a:lnTo>
                      <a:pt x="587" y="180"/>
                    </a:lnTo>
                    <a:lnTo>
                      <a:pt x="595" y="160"/>
                    </a:lnTo>
                    <a:lnTo>
                      <a:pt x="598" y="140"/>
                    </a:lnTo>
                    <a:lnTo>
                      <a:pt x="598" y="120"/>
                    </a:lnTo>
                    <a:lnTo>
                      <a:pt x="593" y="102"/>
                    </a:lnTo>
                    <a:lnTo>
                      <a:pt x="580" y="82"/>
                    </a:lnTo>
                    <a:lnTo>
                      <a:pt x="562" y="63"/>
                    </a:lnTo>
                    <a:lnTo>
                      <a:pt x="535" y="47"/>
                    </a:lnTo>
                    <a:lnTo>
                      <a:pt x="500" y="32"/>
                    </a:lnTo>
                    <a:lnTo>
                      <a:pt x="456" y="18"/>
                    </a:lnTo>
                    <a:lnTo>
                      <a:pt x="401" y="9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Freeform 34"/>
              <p:cNvSpPr>
                <a:spLocks/>
              </p:cNvSpPr>
              <p:nvPr/>
            </p:nvSpPr>
            <p:spPr bwMode="auto">
              <a:xfrm>
                <a:off x="5289" y="2427"/>
                <a:ext cx="206" cy="433"/>
              </a:xfrm>
              <a:custGeom>
                <a:avLst/>
                <a:gdLst>
                  <a:gd name="T0" fmla="*/ 150 w 606"/>
                  <a:gd name="T1" fmla="*/ 890 h 1038"/>
                  <a:gd name="T2" fmla="*/ 177 w 606"/>
                  <a:gd name="T3" fmla="*/ 935 h 1038"/>
                  <a:gd name="T4" fmla="*/ 179 w 606"/>
                  <a:gd name="T5" fmla="*/ 985 h 1038"/>
                  <a:gd name="T6" fmla="*/ 186 w 606"/>
                  <a:gd name="T7" fmla="*/ 1005 h 1038"/>
                  <a:gd name="T8" fmla="*/ 201 w 606"/>
                  <a:gd name="T9" fmla="*/ 1023 h 1038"/>
                  <a:gd name="T10" fmla="*/ 225 w 606"/>
                  <a:gd name="T11" fmla="*/ 1034 h 1038"/>
                  <a:gd name="T12" fmla="*/ 257 w 606"/>
                  <a:gd name="T13" fmla="*/ 1038 h 1038"/>
                  <a:gd name="T14" fmla="*/ 299 w 606"/>
                  <a:gd name="T15" fmla="*/ 1028 h 1038"/>
                  <a:gd name="T16" fmla="*/ 354 w 606"/>
                  <a:gd name="T17" fmla="*/ 1005 h 1038"/>
                  <a:gd name="T18" fmla="*/ 425 w 606"/>
                  <a:gd name="T19" fmla="*/ 961 h 1038"/>
                  <a:gd name="T20" fmla="*/ 489 w 606"/>
                  <a:gd name="T21" fmla="*/ 895 h 1038"/>
                  <a:gd name="T22" fmla="*/ 533 w 606"/>
                  <a:gd name="T23" fmla="*/ 806 h 1038"/>
                  <a:gd name="T24" fmla="*/ 551 w 606"/>
                  <a:gd name="T25" fmla="*/ 693 h 1038"/>
                  <a:gd name="T26" fmla="*/ 584 w 606"/>
                  <a:gd name="T27" fmla="*/ 585 h 1038"/>
                  <a:gd name="T28" fmla="*/ 606 w 606"/>
                  <a:gd name="T29" fmla="*/ 494 h 1038"/>
                  <a:gd name="T30" fmla="*/ 578 w 606"/>
                  <a:gd name="T31" fmla="*/ 425 h 1038"/>
                  <a:gd name="T32" fmla="*/ 531 w 606"/>
                  <a:gd name="T33" fmla="*/ 397 h 1038"/>
                  <a:gd name="T34" fmla="*/ 511 w 606"/>
                  <a:gd name="T35" fmla="*/ 365 h 1038"/>
                  <a:gd name="T36" fmla="*/ 491 w 606"/>
                  <a:gd name="T37" fmla="*/ 315 h 1038"/>
                  <a:gd name="T38" fmla="*/ 491 w 606"/>
                  <a:gd name="T39" fmla="*/ 266 h 1038"/>
                  <a:gd name="T40" fmla="*/ 518 w 606"/>
                  <a:gd name="T41" fmla="*/ 237 h 1038"/>
                  <a:gd name="T42" fmla="*/ 542 w 606"/>
                  <a:gd name="T43" fmla="*/ 210 h 1038"/>
                  <a:gd name="T44" fmla="*/ 562 w 606"/>
                  <a:gd name="T45" fmla="*/ 177 h 1038"/>
                  <a:gd name="T46" fmla="*/ 573 w 606"/>
                  <a:gd name="T47" fmla="*/ 138 h 1038"/>
                  <a:gd name="T48" fmla="*/ 568 w 606"/>
                  <a:gd name="T49" fmla="*/ 98 h 1038"/>
                  <a:gd name="T50" fmla="*/ 538 w 606"/>
                  <a:gd name="T51" fmla="*/ 62 h 1038"/>
                  <a:gd name="T52" fmla="*/ 478 w 606"/>
                  <a:gd name="T53" fmla="*/ 31 h 1038"/>
                  <a:gd name="T54" fmla="*/ 383 w 606"/>
                  <a:gd name="T55" fmla="*/ 9 h 1038"/>
                  <a:gd name="T56" fmla="*/ 318 w 606"/>
                  <a:gd name="T57" fmla="*/ 2 h 1038"/>
                  <a:gd name="T58" fmla="*/ 298 w 606"/>
                  <a:gd name="T59" fmla="*/ 0 h 1038"/>
                  <a:gd name="T60" fmla="*/ 261 w 606"/>
                  <a:gd name="T61" fmla="*/ 2 h 1038"/>
                  <a:gd name="T62" fmla="*/ 214 w 606"/>
                  <a:gd name="T63" fmla="*/ 11 h 1038"/>
                  <a:gd name="T64" fmla="*/ 163 w 606"/>
                  <a:gd name="T65" fmla="*/ 36 h 1038"/>
                  <a:gd name="T66" fmla="*/ 112 w 606"/>
                  <a:gd name="T67" fmla="*/ 82 h 1038"/>
                  <a:gd name="T68" fmla="*/ 64 w 606"/>
                  <a:gd name="T69" fmla="*/ 151 h 1038"/>
                  <a:gd name="T70" fmla="*/ 29 w 606"/>
                  <a:gd name="T71" fmla="*/ 253 h 1038"/>
                  <a:gd name="T72" fmla="*/ 4 w 606"/>
                  <a:gd name="T73" fmla="*/ 445 h 1038"/>
                  <a:gd name="T74" fmla="*/ 6 w 606"/>
                  <a:gd name="T75" fmla="*/ 647 h 1038"/>
                  <a:gd name="T76" fmla="*/ 44 w 606"/>
                  <a:gd name="T77" fmla="*/ 786 h 1038"/>
                  <a:gd name="T78" fmla="*/ 106 w 606"/>
                  <a:gd name="T79" fmla="*/ 864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06" h="1038">
                    <a:moveTo>
                      <a:pt x="143" y="884"/>
                    </a:moveTo>
                    <a:lnTo>
                      <a:pt x="150" y="890"/>
                    </a:lnTo>
                    <a:lnTo>
                      <a:pt x="164" y="906"/>
                    </a:lnTo>
                    <a:lnTo>
                      <a:pt x="177" y="935"/>
                    </a:lnTo>
                    <a:lnTo>
                      <a:pt x="179" y="974"/>
                    </a:lnTo>
                    <a:lnTo>
                      <a:pt x="179" y="985"/>
                    </a:lnTo>
                    <a:lnTo>
                      <a:pt x="181" y="996"/>
                    </a:lnTo>
                    <a:lnTo>
                      <a:pt x="186" y="1005"/>
                    </a:lnTo>
                    <a:lnTo>
                      <a:pt x="192" y="1014"/>
                    </a:lnTo>
                    <a:lnTo>
                      <a:pt x="201" y="1023"/>
                    </a:lnTo>
                    <a:lnTo>
                      <a:pt x="212" y="1028"/>
                    </a:lnTo>
                    <a:lnTo>
                      <a:pt x="225" y="1034"/>
                    </a:lnTo>
                    <a:lnTo>
                      <a:pt x="241" y="1036"/>
                    </a:lnTo>
                    <a:lnTo>
                      <a:pt x="257" y="1038"/>
                    </a:lnTo>
                    <a:lnTo>
                      <a:pt x="278" y="1034"/>
                    </a:lnTo>
                    <a:lnTo>
                      <a:pt x="299" y="1028"/>
                    </a:lnTo>
                    <a:lnTo>
                      <a:pt x="321" y="1021"/>
                    </a:lnTo>
                    <a:lnTo>
                      <a:pt x="354" y="1005"/>
                    </a:lnTo>
                    <a:lnTo>
                      <a:pt x="391" y="985"/>
                    </a:lnTo>
                    <a:lnTo>
                      <a:pt x="425" y="961"/>
                    </a:lnTo>
                    <a:lnTo>
                      <a:pt x="460" y="930"/>
                    </a:lnTo>
                    <a:lnTo>
                      <a:pt x="489" y="895"/>
                    </a:lnTo>
                    <a:lnTo>
                      <a:pt x="515" y="853"/>
                    </a:lnTo>
                    <a:lnTo>
                      <a:pt x="533" y="806"/>
                    </a:lnTo>
                    <a:lnTo>
                      <a:pt x="542" y="751"/>
                    </a:lnTo>
                    <a:lnTo>
                      <a:pt x="551" y="693"/>
                    </a:lnTo>
                    <a:lnTo>
                      <a:pt x="566" y="638"/>
                    </a:lnTo>
                    <a:lnTo>
                      <a:pt x="584" y="585"/>
                    </a:lnTo>
                    <a:lnTo>
                      <a:pt x="599" y="538"/>
                    </a:lnTo>
                    <a:lnTo>
                      <a:pt x="606" y="494"/>
                    </a:lnTo>
                    <a:lnTo>
                      <a:pt x="600" y="456"/>
                    </a:lnTo>
                    <a:lnTo>
                      <a:pt x="578" y="425"/>
                    </a:lnTo>
                    <a:lnTo>
                      <a:pt x="535" y="403"/>
                    </a:lnTo>
                    <a:lnTo>
                      <a:pt x="531" y="397"/>
                    </a:lnTo>
                    <a:lnTo>
                      <a:pt x="522" y="385"/>
                    </a:lnTo>
                    <a:lnTo>
                      <a:pt x="511" y="365"/>
                    </a:lnTo>
                    <a:lnTo>
                      <a:pt x="500" y="341"/>
                    </a:lnTo>
                    <a:lnTo>
                      <a:pt x="491" y="315"/>
                    </a:lnTo>
                    <a:lnTo>
                      <a:pt x="487" y="290"/>
                    </a:lnTo>
                    <a:lnTo>
                      <a:pt x="491" y="266"/>
                    </a:lnTo>
                    <a:lnTo>
                      <a:pt x="507" y="246"/>
                    </a:lnTo>
                    <a:lnTo>
                      <a:pt x="518" y="237"/>
                    </a:lnTo>
                    <a:lnTo>
                      <a:pt x="531" y="224"/>
                    </a:lnTo>
                    <a:lnTo>
                      <a:pt x="542" y="210"/>
                    </a:lnTo>
                    <a:lnTo>
                      <a:pt x="553" y="193"/>
                    </a:lnTo>
                    <a:lnTo>
                      <a:pt x="562" y="177"/>
                    </a:lnTo>
                    <a:lnTo>
                      <a:pt x="569" y="157"/>
                    </a:lnTo>
                    <a:lnTo>
                      <a:pt x="573" y="138"/>
                    </a:lnTo>
                    <a:lnTo>
                      <a:pt x="573" y="118"/>
                    </a:lnTo>
                    <a:lnTo>
                      <a:pt x="568" y="98"/>
                    </a:lnTo>
                    <a:lnTo>
                      <a:pt x="555" y="80"/>
                    </a:lnTo>
                    <a:lnTo>
                      <a:pt x="538" y="62"/>
                    </a:lnTo>
                    <a:lnTo>
                      <a:pt x="513" y="45"/>
                    </a:lnTo>
                    <a:lnTo>
                      <a:pt x="478" y="31"/>
                    </a:lnTo>
                    <a:lnTo>
                      <a:pt x="436" y="18"/>
                    </a:lnTo>
                    <a:lnTo>
                      <a:pt x="383" y="9"/>
                    </a:lnTo>
                    <a:lnTo>
                      <a:pt x="321" y="2"/>
                    </a:lnTo>
                    <a:lnTo>
                      <a:pt x="318" y="2"/>
                    </a:lnTo>
                    <a:lnTo>
                      <a:pt x="310" y="0"/>
                    </a:lnTo>
                    <a:lnTo>
                      <a:pt x="298" y="0"/>
                    </a:lnTo>
                    <a:lnTo>
                      <a:pt x="281" y="0"/>
                    </a:lnTo>
                    <a:lnTo>
                      <a:pt x="261" y="2"/>
                    </a:lnTo>
                    <a:lnTo>
                      <a:pt x="239" y="5"/>
                    </a:lnTo>
                    <a:lnTo>
                      <a:pt x="214" y="11"/>
                    </a:lnTo>
                    <a:lnTo>
                      <a:pt x="188" y="22"/>
                    </a:lnTo>
                    <a:lnTo>
                      <a:pt x="163" y="36"/>
                    </a:lnTo>
                    <a:lnTo>
                      <a:pt x="137" y="56"/>
                    </a:lnTo>
                    <a:lnTo>
                      <a:pt x="112" y="82"/>
                    </a:lnTo>
                    <a:lnTo>
                      <a:pt x="86" y="113"/>
                    </a:lnTo>
                    <a:lnTo>
                      <a:pt x="64" y="151"/>
                    </a:lnTo>
                    <a:lnTo>
                      <a:pt x="46" y="199"/>
                    </a:lnTo>
                    <a:lnTo>
                      <a:pt x="29" y="253"/>
                    </a:lnTo>
                    <a:lnTo>
                      <a:pt x="17" y="317"/>
                    </a:lnTo>
                    <a:lnTo>
                      <a:pt x="4" y="445"/>
                    </a:lnTo>
                    <a:lnTo>
                      <a:pt x="0" y="556"/>
                    </a:lnTo>
                    <a:lnTo>
                      <a:pt x="6" y="647"/>
                    </a:lnTo>
                    <a:lnTo>
                      <a:pt x="22" y="724"/>
                    </a:lnTo>
                    <a:lnTo>
                      <a:pt x="44" y="786"/>
                    </a:lnTo>
                    <a:lnTo>
                      <a:pt x="71" y="831"/>
                    </a:lnTo>
                    <a:lnTo>
                      <a:pt x="106" y="864"/>
                    </a:lnTo>
                    <a:lnTo>
                      <a:pt x="143" y="884"/>
                    </a:lnTo>
                    <a:close/>
                  </a:path>
                </a:pathLst>
              </a:custGeom>
              <a:solidFill>
                <a:srgbClr val="F4E5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auto">
              <a:xfrm>
                <a:off x="5293" y="2431"/>
                <a:ext cx="198" cy="423"/>
              </a:xfrm>
              <a:custGeom>
                <a:avLst/>
                <a:gdLst>
                  <a:gd name="T0" fmla="*/ 133 w 582"/>
                  <a:gd name="T1" fmla="*/ 872 h 1010"/>
                  <a:gd name="T2" fmla="*/ 166 w 582"/>
                  <a:gd name="T3" fmla="*/ 910 h 1010"/>
                  <a:gd name="T4" fmla="*/ 175 w 582"/>
                  <a:gd name="T5" fmla="*/ 956 h 1010"/>
                  <a:gd name="T6" fmla="*/ 181 w 582"/>
                  <a:gd name="T7" fmla="*/ 974 h 1010"/>
                  <a:gd name="T8" fmla="*/ 194 w 582"/>
                  <a:gd name="T9" fmla="*/ 992 h 1010"/>
                  <a:gd name="T10" fmla="*/ 215 w 582"/>
                  <a:gd name="T11" fmla="*/ 1007 h 1010"/>
                  <a:gd name="T12" fmla="*/ 246 w 582"/>
                  <a:gd name="T13" fmla="*/ 1010 h 1010"/>
                  <a:gd name="T14" fmla="*/ 285 w 582"/>
                  <a:gd name="T15" fmla="*/ 1003 h 1010"/>
                  <a:gd name="T16" fmla="*/ 338 w 582"/>
                  <a:gd name="T17" fmla="*/ 979 h 1010"/>
                  <a:gd name="T18" fmla="*/ 407 w 582"/>
                  <a:gd name="T19" fmla="*/ 937 h 1010"/>
                  <a:gd name="T20" fmla="*/ 469 w 582"/>
                  <a:gd name="T21" fmla="*/ 875 h 1010"/>
                  <a:gd name="T22" fmla="*/ 511 w 582"/>
                  <a:gd name="T23" fmla="*/ 790 h 1010"/>
                  <a:gd name="T24" fmla="*/ 529 w 582"/>
                  <a:gd name="T25" fmla="*/ 682 h 1010"/>
                  <a:gd name="T26" fmla="*/ 560 w 582"/>
                  <a:gd name="T27" fmla="*/ 580 h 1010"/>
                  <a:gd name="T28" fmla="*/ 582 w 582"/>
                  <a:gd name="T29" fmla="*/ 492 h 1010"/>
                  <a:gd name="T30" fmla="*/ 557 w 582"/>
                  <a:gd name="T31" fmla="*/ 425 h 1010"/>
                  <a:gd name="T32" fmla="*/ 511 w 582"/>
                  <a:gd name="T33" fmla="*/ 394 h 1010"/>
                  <a:gd name="T34" fmla="*/ 489 w 582"/>
                  <a:gd name="T35" fmla="*/ 361 h 1010"/>
                  <a:gd name="T36" fmla="*/ 469 w 582"/>
                  <a:gd name="T37" fmla="*/ 310 h 1010"/>
                  <a:gd name="T38" fmla="*/ 469 w 582"/>
                  <a:gd name="T39" fmla="*/ 259 h 1010"/>
                  <a:gd name="T40" fmla="*/ 495 w 582"/>
                  <a:gd name="T41" fmla="*/ 232 h 1010"/>
                  <a:gd name="T42" fmla="*/ 516 w 582"/>
                  <a:gd name="T43" fmla="*/ 206 h 1010"/>
                  <a:gd name="T44" fmla="*/ 536 w 582"/>
                  <a:gd name="T45" fmla="*/ 173 h 1010"/>
                  <a:gd name="T46" fmla="*/ 546 w 582"/>
                  <a:gd name="T47" fmla="*/ 135 h 1010"/>
                  <a:gd name="T48" fmla="*/ 540 w 582"/>
                  <a:gd name="T49" fmla="*/ 97 h 1010"/>
                  <a:gd name="T50" fmla="*/ 511 w 582"/>
                  <a:gd name="T51" fmla="*/ 62 h 1010"/>
                  <a:gd name="T52" fmla="*/ 456 w 582"/>
                  <a:gd name="T53" fmla="*/ 31 h 1010"/>
                  <a:gd name="T54" fmla="*/ 365 w 582"/>
                  <a:gd name="T55" fmla="*/ 9 h 1010"/>
                  <a:gd name="T56" fmla="*/ 294 w 582"/>
                  <a:gd name="T57" fmla="*/ 0 h 1010"/>
                  <a:gd name="T58" fmla="*/ 226 w 582"/>
                  <a:gd name="T59" fmla="*/ 5 h 1010"/>
                  <a:gd name="T60" fmla="*/ 130 w 582"/>
                  <a:gd name="T61" fmla="*/ 55 h 1010"/>
                  <a:gd name="T62" fmla="*/ 44 w 582"/>
                  <a:gd name="T63" fmla="*/ 193 h 1010"/>
                  <a:gd name="T64" fmla="*/ 4 w 582"/>
                  <a:gd name="T65" fmla="*/ 434 h 1010"/>
                  <a:gd name="T66" fmla="*/ 6 w 582"/>
                  <a:gd name="T67" fmla="*/ 633 h 1010"/>
                  <a:gd name="T68" fmla="*/ 38 w 582"/>
                  <a:gd name="T69" fmla="*/ 770 h 1010"/>
                  <a:gd name="T70" fmla="*/ 93 w 582"/>
                  <a:gd name="T71" fmla="*/ 846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2" h="1010">
                    <a:moveTo>
                      <a:pt x="126" y="866"/>
                    </a:moveTo>
                    <a:lnTo>
                      <a:pt x="133" y="872"/>
                    </a:lnTo>
                    <a:lnTo>
                      <a:pt x="150" y="886"/>
                    </a:lnTo>
                    <a:lnTo>
                      <a:pt x="166" y="910"/>
                    </a:lnTo>
                    <a:lnTo>
                      <a:pt x="173" y="945"/>
                    </a:lnTo>
                    <a:lnTo>
                      <a:pt x="175" y="956"/>
                    </a:lnTo>
                    <a:lnTo>
                      <a:pt x="177" y="965"/>
                    </a:lnTo>
                    <a:lnTo>
                      <a:pt x="181" y="974"/>
                    </a:lnTo>
                    <a:lnTo>
                      <a:pt x="186" y="983"/>
                    </a:lnTo>
                    <a:lnTo>
                      <a:pt x="194" y="992"/>
                    </a:lnTo>
                    <a:lnTo>
                      <a:pt x="204" y="1001"/>
                    </a:lnTo>
                    <a:lnTo>
                      <a:pt x="215" y="1007"/>
                    </a:lnTo>
                    <a:lnTo>
                      <a:pt x="230" y="1010"/>
                    </a:lnTo>
                    <a:lnTo>
                      <a:pt x="246" y="1010"/>
                    </a:lnTo>
                    <a:lnTo>
                      <a:pt x="265" y="1008"/>
                    </a:lnTo>
                    <a:lnTo>
                      <a:pt x="285" y="1003"/>
                    </a:lnTo>
                    <a:lnTo>
                      <a:pt x="307" y="994"/>
                    </a:lnTo>
                    <a:lnTo>
                      <a:pt x="338" y="979"/>
                    </a:lnTo>
                    <a:lnTo>
                      <a:pt x="372" y="961"/>
                    </a:lnTo>
                    <a:lnTo>
                      <a:pt x="407" y="937"/>
                    </a:lnTo>
                    <a:lnTo>
                      <a:pt x="440" y="908"/>
                    </a:lnTo>
                    <a:lnTo>
                      <a:pt x="469" y="875"/>
                    </a:lnTo>
                    <a:lnTo>
                      <a:pt x="495" y="835"/>
                    </a:lnTo>
                    <a:lnTo>
                      <a:pt x="511" y="790"/>
                    </a:lnTo>
                    <a:lnTo>
                      <a:pt x="520" y="737"/>
                    </a:lnTo>
                    <a:lnTo>
                      <a:pt x="529" y="682"/>
                    </a:lnTo>
                    <a:lnTo>
                      <a:pt x="544" y="629"/>
                    </a:lnTo>
                    <a:lnTo>
                      <a:pt x="560" y="580"/>
                    </a:lnTo>
                    <a:lnTo>
                      <a:pt x="575" y="534"/>
                    </a:lnTo>
                    <a:lnTo>
                      <a:pt x="582" y="492"/>
                    </a:lnTo>
                    <a:lnTo>
                      <a:pt x="577" y="456"/>
                    </a:lnTo>
                    <a:lnTo>
                      <a:pt x="557" y="425"/>
                    </a:lnTo>
                    <a:lnTo>
                      <a:pt x="515" y="399"/>
                    </a:lnTo>
                    <a:lnTo>
                      <a:pt x="511" y="394"/>
                    </a:lnTo>
                    <a:lnTo>
                      <a:pt x="502" y="381"/>
                    </a:lnTo>
                    <a:lnTo>
                      <a:pt x="489" y="361"/>
                    </a:lnTo>
                    <a:lnTo>
                      <a:pt x="478" y="336"/>
                    </a:lnTo>
                    <a:lnTo>
                      <a:pt x="469" y="310"/>
                    </a:lnTo>
                    <a:lnTo>
                      <a:pt x="465" y="283"/>
                    </a:lnTo>
                    <a:lnTo>
                      <a:pt x="469" y="259"/>
                    </a:lnTo>
                    <a:lnTo>
                      <a:pt x="484" y="241"/>
                    </a:lnTo>
                    <a:lnTo>
                      <a:pt x="495" y="232"/>
                    </a:lnTo>
                    <a:lnTo>
                      <a:pt x="505" y="219"/>
                    </a:lnTo>
                    <a:lnTo>
                      <a:pt x="516" y="206"/>
                    </a:lnTo>
                    <a:lnTo>
                      <a:pt x="527" y="190"/>
                    </a:lnTo>
                    <a:lnTo>
                      <a:pt x="536" y="173"/>
                    </a:lnTo>
                    <a:lnTo>
                      <a:pt x="544" y="155"/>
                    </a:lnTo>
                    <a:lnTo>
                      <a:pt x="546" y="135"/>
                    </a:lnTo>
                    <a:lnTo>
                      <a:pt x="546" y="117"/>
                    </a:lnTo>
                    <a:lnTo>
                      <a:pt x="540" y="97"/>
                    </a:lnTo>
                    <a:lnTo>
                      <a:pt x="529" y="78"/>
                    </a:lnTo>
                    <a:lnTo>
                      <a:pt x="511" y="62"/>
                    </a:lnTo>
                    <a:lnTo>
                      <a:pt x="487" y="46"/>
                    </a:lnTo>
                    <a:lnTo>
                      <a:pt x="456" y="31"/>
                    </a:lnTo>
                    <a:lnTo>
                      <a:pt x="414" y="18"/>
                    </a:lnTo>
                    <a:lnTo>
                      <a:pt x="365" y="9"/>
                    </a:lnTo>
                    <a:lnTo>
                      <a:pt x="305" y="2"/>
                    </a:lnTo>
                    <a:lnTo>
                      <a:pt x="294" y="0"/>
                    </a:lnTo>
                    <a:lnTo>
                      <a:pt x="267" y="0"/>
                    </a:lnTo>
                    <a:lnTo>
                      <a:pt x="226" y="5"/>
                    </a:lnTo>
                    <a:lnTo>
                      <a:pt x="179" y="22"/>
                    </a:lnTo>
                    <a:lnTo>
                      <a:pt x="130" y="55"/>
                    </a:lnTo>
                    <a:lnTo>
                      <a:pt x="82" y="111"/>
                    </a:lnTo>
                    <a:lnTo>
                      <a:pt x="44" y="193"/>
                    </a:lnTo>
                    <a:lnTo>
                      <a:pt x="17" y="310"/>
                    </a:lnTo>
                    <a:lnTo>
                      <a:pt x="4" y="434"/>
                    </a:lnTo>
                    <a:lnTo>
                      <a:pt x="0" y="542"/>
                    </a:lnTo>
                    <a:lnTo>
                      <a:pt x="6" y="633"/>
                    </a:lnTo>
                    <a:lnTo>
                      <a:pt x="18" y="708"/>
                    </a:lnTo>
                    <a:lnTo>
                      <a:pt x="38" y="770"/>
                    </a:lnTo>
                    <a:lnTo>
                      <a:pt x="64" y="815"/>
                    </a:lnTo>
                    <a:lnTo>
                      <a:pt x="93" y="846"/>
                    </a:lnTo>
                    <a:lnTo>
                      <a:pt x="126" y="866"/>
                    </a:lnTo>
                    <a:close/>
                  </a:path>
                </a:pathLst>
              </a:custGeom>
              <a:solidFill>
                <a:srgbClr val="E5C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Freeform 36"/>
              <p:cNvSpPr>
                <a:spLocks/>
              </p:cNvSpPr>
              <p:nvPr/>
            </p:nvSpPr>
            <p:spPr bwMode="auto">
              <a:xfrm>
                <a:off x="5293" y="2435"/>
                <a:ext cx="189" cy="411"/>
              </a:xfrm>
              <a:custGeom>
                <a:avLst/>
                <a:gdLst>
                  <a:gd name="T0" fmla="*/ 113 w 556"/>
                  <a:gd name="T1" fmla="*/ 850 h 981"/>
                  <a:gd name="T2" fmla="*/ 126 w 556"/>
                  <a:gd name="T3" fmla="*/ 857 h 981"/>
                  <a:gd name="T4" fmla="*/ 146 w 556"/>
                  <a:gd name="T5" fmla="*/ 873 h 981"/>
                  <a:gd name="T6" fmla="*/ 162 w 556"/>
                  <a:gd name="T7" fmla="*/ 897 h 981"/>
                  <a:gd name="T8" fmla="*/ 170 w 556"/>
                  <a:gd name="T9" fmla="*/ 923 h 981"/>
                  <a:gd name="T10" fmla="*/ 179 w 556"/>
                  <a:gd name="T11" fmla="*/ 939 h 981"/>
                  <a:gd name="T12" fmla="*/ 188 w 556"/>
                  <a:gd name="T13" fmla="*/ 959 h 981"/>
                  <a:gd name="T14" fmla="*/ 206 w 556"/>
                  <a:gd name="T15" fmla="*/ 976 h 981"/>
                  <a:gd name="T16" fmla="*/ 232 w 556"/>
                  <a:gd name="T17" fmla="*/ 981 h 981"/>
                  <a:gd name="T18" fmla="*/ 270 w 556"/>
                  <a:gd name="T19" fmla="*/ 976 h 981"/>
                  <a:gd name="T20" fmla="*/ 323 w 556"/>
                  <a:gd name="T21" fmla="*/ 952 h 981"/>
                  <a:gd name="T22" fmla="*/ 389 w 556"/>
                  <a:gd name="T23" fmla="*/ 912 h 981"/>
                  <a:gd name="T24" fmla="*/ 451 w 556"/>
                  <a:gd name="T25" fmla="*/ 853 h 981"/>
                  <a:gd name="T26" fmla="*/ 491 w 556"/>
                  <a:gd name="T27" fmla="*/ 771 h 981"/>
                  <a:gd name="T28" fmla="*/ 505 w 556"/>
                  <a:gd name="T29" fmla="*/ 667 h 981"/>
                  <a:gd name="T30" fmla="*/ 536 w 556"/>
                  <a:gd name="T31" fmla="*/ 571 h 981"/>
                  <a:gd name="T32" fmla="*/ 556 w 556"/>
                  <a:gd name="T33" fmla="*/ 487 h 981"/>
                  <a:gd name="T34" fmla="*/ 534 w 556"/>
                  <a:gd name="T35" fmla="*/ 421 h 981"/>
                  <a:gd name="T36" fmla="*/ 491 w 556"/>
                  <a:gd name="T37" fmla="*/ 388 h 981"/>
                  <a:gd name="T38" fmla="*/ 469 w 556"/>
                  <a:gd name="T39" fmla="*/ 354 h 981"/>
                  <a:gd name="T40" fmla="*/ 447 w 556"/>
                  <a:gd name="T41" fmla="*/ 303 h 981"/>
                  <a:gd name="T42" fmla="*/ 445 w 556"/>
                  <a:gd name="T43" fmla="*/ 252 h 981"/>
                  <a:gd name="T44" fmla="*/ 471 w 556"/>
                  <a:gd name="T45" fmla="*/ 224 h 981"/>
                  <a:gd name="T46" fmla="*/ 493 w 556"/>
                  <a:gd name="T47" fmla="*/ 199 h 981"/>
                  <a:gd name="T48" fmla="*/ 511 w 556"/>
                  <a:gd name="T49" fmla="*/ 166 h 981"/>
                  <a:gd name="T50" fmla="*/ 520 w 556"/>
                  <a:gd name="T51" fmla="*/ 131 h 981"/>
                  <a:gd name="T52" fmla="*/ 514 w 556"/>
                  <a:gd name="T53" fmla="*/ 93 h 981"/>
                  <a:gd name="T54" fmla="*/ 487 w 556"/>
                  <a:gd name="T55" fmla="*/ 58 h 981"/>
                  <a:gd name="T56" fmla="*/ 434 w 556"/>
                  <a:gd name="T57" fmla="*/ 29 h 981"/>
                  <a:gd name="T58" fmla="*/ 348 w 556"/>
                  <a:gd name="T59" fmla="*/ 9 h 981"/>
                  <a:gd name="T60" fmla="*/ 283 w 556"/>
                  <a:gd name="T61" fmla="*/ 0 h 981"/>
                  <a:gd name="T62" fmla="*/ 217 w 556"/>
                  <a:gd name="T63" fmla="*/ 5 h 981"/>
                  <a:gd name="T64" fmla="*/ 124 w 556"/>
                  <a:gd name="T65" fmla="*/ 53 h 981"/>
                  <a:gd name="T66" fmla="*/ 40 w 556"/>
                  <a:gd name="T67" fmla="*/ 188 h 981"/>
                  <a:gd name="T68" fmla="*/ 2 w 556"/>
                  <a:gd name="T69" fmla="*/ 423 h 981"/>
                  <a:gd name="T70" fmla="*/ 4 w 556"/>
                  <a:gd name="T71" fmla="*/ 616 h 981"/>
                  <a:gd name="T72" fmla="*/ 33 w 556"/>
                  <a:gd name="T73" fmla="*/ 751 h 981"/>
                  <a:gd name="T74" fmla="*/ 82 w 556"/>
                  <a:gd name="T75" fmla="*/ 82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56" h="981">
                    <a:moveTo>
                      <a:pt x="111" y="848"/>
                    </a:moveTo>
                    <a:lnTo>
                      <a:pt x="113" y="850"/>
                    </a:lnTo>
                    <a:lnTo>
                      <a:pt x="119" y="852"/>
                    </a:lnTo>
                    <a:lnTo>
                      <a:pt x="126" y="857"/>
                    </a:lnTo>
                    <a:lnTo>
                      <a:pt x="137" y="864"/>
                    </a:lnTo>
                    <a:lnTo>
                      <a:pt x="146" y="873"/>
                    </a:lnTo>
                    <a:lnTo>
                      <a:pt x="155" y="884"/>
                    </a:lnTo>
                    <a:lnTo>
                      <a:pt x="162" y="897"/>
                    </a:lnTo>
                    <a:lnTo>
                      <a:pt x="168" y="914"/>
                    </a:lnTo>
                    <a:lnTo>
                      <a:pt x="170" y="923"/>
                    </a:lnTo>
                    <a:lnTo>
                      <a:pt x="173" y="932"/>
                    </a:lnTo>
                    <a:lnTo>
                      <a:pt x="179" y="939"/>
                    </a:lnTo>
                    <a:lnTo>
                      <a:pt x="182" y="948"/>
                    </a:lnTo>
                    <a:lnTo>
                      <a:pt x="188" y="959"/>
                    </a:lnTo>
                    <a:lnTo>
                      <a:pt x="195" y="970"/>
                    </a:lnTo>
                    <a:lnTo>
                      <a:pt x="206" y="976"/>
                    </a:lnTo>
                    <a:lnTo>
                      <a:pt x="219" y="981"/>
                    </a:lnTo>
                    <a:lnTo>
                      <a:pt x="232" y="981"/>
                    </a:lnTo>
                    <a:lnTo>
                      <a:pt x="250" y="979"/>
                    </a:lnTo>
                    <a:lnTo>
                      <a:pt x="270" y="976"/>
                    </a:lnTo>
                    <a:lnTo>
                      <a:pt x="292" y="966"/>
                    </a:lnTo>
                    <a:lnTo>
                      <a:pt x="323" y="952"/>
                    </a:lnTo>
                    <a:lnTo>
                      <a:pt x="356" y="934"/>
                    </a:lnTo>
                    <a:lnTo>
                      <a:pt x="389" y="912"/>
                    </a:lnTo>
                    <a:lnTo>
                      <a:pt x="421" y="886"/>
                    </a:lnTo>
                    <a:lnTo>
                      <a:pt x="451" y="853"/>
                    </a:lnTo>
                    <a:lnTo>
                      <a:pt x="474" y="817"/>
                    </a:lnTo>
                    <a:lnTo>
                      <a:pt x="491" y="771"/>
                    </a:lnTo>
                    <a:lnTo>
                      <a:pt x="498" y="720"/>
                    </a:lnTo>
                    <a:lnTo>
                      <a:pt x="505" y="667"/>
                    </a:lnTo>
                    <a:lnTo>
                      <a:pt x="520" y="616"/>
                    </a:lnTo>
                    <a:lnTo>
                      <a:pt x="536" y="571"/>
                    </a:lnTo>
                    <a:lnTo>
                      <a:pt x="551" y="527"/>
                    </a:lnTo>
                    <a:lnTo>
                      <a:pt x="556" y="487"/>
                    </a:lnTo>
                    <a:lnTo>
                      <a:pt x="553" y="452"/>
                    </a:lnTo>
                    <a:lnTo>
                      <a:pt x="534" y="421"/>
                    </a:lnTo>
                    <a:lnTo>
                      <a:pt x="494" y="394"/>
                    </a:lnTo>
                    <a:lnTo>
                      <a:pt x="491" y="388"/>
                    </a:lnTo>
                    <a:lnTo>
                      <a:pt x="482" y="374"/>
                    </a:lnTo>
                    <a:lnTo>
                      <a:pt x="469" y="354"/>
                    </a:lnTo>
                    <a:lnTo>
                      <a:pt x="458" y="328"/>
                    </a:lnTo>
                    <a:lnTo>
                      <a:pt x="447" y="303"/>
                    </a:lnTo>
                    <a:lnTo>
                      <a:pt x="443" y="275"/>
                    </a:lnTo>
                    <a:lnTo>
                      <a:pt x="445" y="252"/>
                    </a:lnTo>
                    <a:lnTo>
                      <a:pt x="460" y="233"/>
                    </a:lnTo>
                    <a:lnTo>
                      <a:pt x="471" y="224"/>
                    </a:lnTo>
                    <a:lnTo>
                      <a:pt x="482" y="213"/>
                    </a:lnTo>
                    <a:lnTo>
                      <a:pt x="493" y="199"/>
                    </a:lnTo>
                    <a:lnTo>
                      <a:pt x="502" y="184"/>
                    </a:lnTo>
                    <a:lnTo>
                      <a:pt x="511" y="166"/>
                    </a:lnTo>
                    <a:lnTo>
                      <a:pt x="516" y="149"/>
                    </a:lnTo>
                    <a:lnTo>
                      <a:pt x="520" y="131"/>
                    </a:lnTo>
                    <a:lnTo>
                      <a:pt x="520" y="111"/>
                    </a:lnTo>
                    <a:lnTo>
                      <a:pt x="514" y="93"/>
                    </a:lnTo>
                    <a:lnTo>
                      <a:pt x="503" y="77"/>
                    </a:lnTo>
                    <a:lnTo>
                      <a:pt x="487" y="58"/>
                    </a:lnTo>
                    <a:lnTo>
                      <a:pt x="465" y="44"/>
                    </a:lnTo>
                    <a:lnTo>
                      <a:pt x="434" y="29"/>
                    </a:lnTo>
                    <a:lnTo>
                      <a:pt x="396" y="18"/>
                    </a:lnTo>
                    <a:lnTo>
                      <a:pt x="348" y="9"/>
                    </a:lnTo>
                    <a:lnTo>
                      <a:pt x="292" y="2"/>
                    </a:lnTo>
                    <a:lnTo>
                      <a:pt x="283" y="0"/>
                    </a:lnTo>
                    <a:lnTo>
                      <a:pt x="255" y="0"/>
                    </a:lnTo>
                    <a:lnTo>
                      <a:pt x="217" y="5"/>
                    </a:lnTo>
                    <a:lnTo>
                      <a:pt x="171" y="20"/>
                    </a:lnTo>
                    <a:lnTo>
                      <a:pt x="124" y="53"/>
                    </a:lnTo>
                    <a:lnTo>
                      <a:pt x="78" y="108"/>
                    </a:lnTo>
                    <a:lnTo>
                      <a:pt x="40" y="188"/>
                    </a:lnTo>
                    <a:lnTo>
                      <a:pt x="15" y="301"/>
                    </a:lnTo>
                    <a:lnTo>
                      <a:pt x="2" y="423"/>
                    </a:lnTo>
                    <a:lnTo>
                      <a:pt x="0" y="527"/>
                    </a:lnTo>
                    <a:lnTo>
                      <a:pt x="4" y="616"/>
                    </a:lnTo>
                    <a:lnTo>
                      <a:pt x="16" y="691"/>
                    </a:lnTo>
                    <a:lnTo>
                      <a:pt x="33" y="751"/>
                    </a:lnTo>
                    <a:lnTo>
                      <a:pt x="57" y="797"/>
                    </a:lnTo>
                    <a:lnTo>
                      <a:pt x="82" y="828"/>
                    </a:lnTo>
                    <a:lnTo>
                      <a:pt x="111" y="848"/>
                    </a:lnTo>
                    <a:close/>
                  </a:path>
                </a:pathLst>
              </a:custGeom>
              <a:solidFill>
                <a:srgbClr val="DBA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Freeform 37"/>
              <p:cNvSpPr>
                <a:spLocks/>
              </p:cNvSpPr>
              <p:nvPr/>
            </p:nvSpPr>
            <p:spPr bwMode="auto">
              <a:xfrm>
                <a:off x="5296" y="2441"/>
                <a:ext cx="183" cy="398"/>
              </a:xfrm>
              <a:custGeom>
                <a:avLst/>
                <a:gdLst>
                  <a:gd name="T0" fmla="*/ 97 w 534"/>
                  <a:gd name="T1" fmla="*/ 830 h 956"/>
                  <a:gd name="T2" fmla="*/ 111 w 534"/>
                  <a:gd name="T3" fmla="*/ 837 h 956"/>
                  <a:gd name="T4" fmla="*/ 133 w 534"/>
                  <a:gd name="T5" fmla="*/ 850 h 956"/>
                  <a:gd name="T6" fmla="*/ 155 w 534"/>
                  <a:gd name="T7" fmla="*/ 870 h 956"/>
                  <a:gd name="T8" fmla="*/ 166 w 534"/>
                  <a:gd name="T9" fmla="*/ 892 h 956"/>
                  <a:gd name="T10" fmla="*/ 175 w 534"/>
                  <a:gd name="T11" fmla="*/ 908 h 956"/>
                  <a:gd name="T12" fmla="*/ 182 w 534"/>
                  <a:gd name="T13" fmla="*/ 930 h 956"/>
                  <a:gd name="T14" fmla="*/ 197 w 534"/>
                  <a:gd name="T15" fmla="*/ 950 h 956"/>
                  <a:gd name="T16" fmla="*/ 221 w 534"/>
                  <a:gd name="T17" fmla="*/ 956 h 956"/>
                  <a:gd name="T18" fmla="*/ 255 w 534"/>
                  <a:gd name="T19" fmla="*/ 948 h 956"/>
                  <a:gd name="T20" fmla="*/ 306 w 534"/>
                  <a:gd name="T21" fmla="*/ 926 h 956"/>
                  <a:gd name="T22" fmla="*/ 370 w 534"/>
                  <a:gd name="T23" fmla="*/ 888 h 956"/>
                  <a:gd name="T24" fmla="*/ 430 w 534"/>
                  <a:gd name="T25" fmla="*/ 833 h 956"/>
                  <a:gd name="T26" fmla="*/ 469 w 534"/>
                  <a:gd name="T27" fmla="*/ 755 h 956"/>
                  <a:gd name="T28" fmla="*/ 485 w 534"/>
                  <a:gd name="T29" fmla="*/ 655 h 956"/>
                  <a:gd name="T30" fmla="*/ 514 w 534"/>
                  <a:gd name="T31" fmla="*/ 564 h 956"/>
                  <a:gd name="T32" fmla="*/ 534 w 534"/>
                  <a:gd name="T33" fmla="*/ 485 h 956"/>
                  <a:gd name="T34" fmla="*/ 513 w 534"/>
                  <a:gd name="T35" fmla="*/ 420 h 956"/>
                  <a:gd name="T36" fmla="*/ 472 w 534"/>
                  <a:gd name="T37" fmla="*/ 385 h 956"/>
                  <a:gd name="T38" fmla="*/ 451 w 534"/>
                  <a:gd name="T39" fmla="*/ 350 h 956"/>
                  <a:gd name="T40" fmla="*/ 427 w 534"/>
                  <a:gd name="T41" fmla="*/ 297 h 956"/>
                  <a:gd name="T42" fmla="*/ 423 w 534"/>
                  <a:gd name="T43" fmla="*/ 246 h 956"/>
                  <a:gd name="T44" fmla="*/ 445 w 534"/>
                  <a:gd name="T45" fmla="*/ 219 h 956"/>
                  <a:gd name="T46" fmla="*/ 467 w 534"/>
                  <a:gd name="T47" fmla="*/ 195 h 956"/>
                  <a:gd name="T48" fmla="*/ 483 w 534"/>
                  <a:gd name="T49" fmla="*/ 164 h 956"/>
                  <a:gd name="T50" fmla="*/ 492 w 534"/>
                  <a:gd name="T51" fmla="*/ 128 h 956"/>
                  <a:gd name="T52" fmla="*/ 489 w 534"/>
                  <a:gd name="T53" fmla="*/ 93 h 956"/>
                  <a:gd name="T54" fmla="*/ 463 w 534"/>
                  <a:gd name="T55" fmla="*/ 58 h 956"/>
                  <a:gd name="T56" fmla="*/ 412 w 534"/>
                  <a:gd name="T57" fmla="*/ 29 h 956"/>
                  <a:gd name="T58" fmla="*/ 332 w 534"/>
                  <a:gd name="T59" fmla="*/ 9 h 956"/>
                  <a:gd name="T60" fmla="*/ 268 w 534"/>
                  <a:gd name="T61" fmla="*/ 0 h 956"/>
                  <a:gd name="T62" fmla="*/ 206 w 534"/>
                  <a:gd name="T63" fmla="*/ 6 h 956"/>
                  <a:gd name="T64" fmla="*/ 117 w 534"/>
                  <a:gd name="T65" fmla="*/ 51 h 956"/>
                  <a:gd name="T66" fmla="*/ 38 w 534"/>
                  <a:gd name="T67" fmla="*/ 182 h 956"/>
                  <a:gd name="T68" fmla="*/ 2 w 534"/>
                  <a:gd name="T69" fmla="*/ 410 h 956"/>
                  <a:gd name="T70" fmla="*/ 4 w 534"/>
                  <a:gd name="T71" fmla="*/ 602 h 956"/>
                  <a:gd name="T72" fmla="*/ 27 w 534"/>
                  <a:gd name="T73" fmla="*/ 735 h 956"/>
                  <a:gd name="T74" fmla="*/ 71 w 534"/>
                  <a:gd name="T75" fmla="*/ 812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4" h="956">
                    <a:moveTo>
                      <a:pt x="95" y="830"/>
                    </a:moveTo>
                    <a:lnTo>
                      <a:pt x="97" y="830"/>
                    </a:lnTo>
                    <a:lnTo>
                      <a:pt x="104" y="833"/>
                    </a:lnTo>
                    <a:lnTo>
                      <a:pt x="111" y="837"/>
                    </a:lnTo>
                    <a:lnTo>
                      <a:pt x="122" y="843"/>
                    </a:lnTo>
                    <a:lnTo>
                      <a:pt x="133" y="850"/>
                    </a:lnTo>
                    <a:lnTo>
                      <a:pt x="144" y="859"/>
                    </a:lnTo>
                    <a:lnTo>
                      <a:pt x="155" y="870"/>
                    </a:lnTo>
                    <a:lnTo>
                      <a:pt x="162" y="883"/>
                    </a:lnTo>
                    <a:lnTo>
                      <a:pt x="166" y="892"/>
                    </a:lnTo>
                    <a:lnTo>
                      <a:pt x="171" y="899"/>
                    </a:lnTo>
                    <a:lnTo>
                      <a:pt x="175" y="908"/>
                    </a:lnTo>
                    <a:lnTo>
                      <a:pt x="177" y="917"/>
                    </a:lnTo>
                    <a:lnTo>
                      <a:pt x="182" y="930"/>
                    </a:lnTo>
                    <a:lnTo>
                      <a:pt x="188" y="941"/>
                    </a:lnTo>
                    <a:lnTo>
                      <a:pt x="197" y="950"/>
                    </a:lnTo>
                    <a:lnTo>
                      <a:pt x="208" y="954"/>
                    </a:lnTo>
                    <a:lnTo>
                      <a:pt x="221" y="956"/>
                    </a:lnTo>
                    <a:lnTo>
                      <a:pt x="235" y="954"/>
                    </a:lnTo>
                    <a:lnTo>
                      <a:pt x="255" y="948"/>
                    </a:lnTo>
                    <a:lnTo>
                      <a:pt x="277" y="939"/>
                    </a:lnTo>
                    <a:lnTo>
                      <a:pt x="306" y="926"/>
                    </a:lnTo>
                    <a:lnTo>
                      <a:pt x="337" y="910"/>
                    </a:lnTo>
                    <a:lnTo>
                      <a:pt x="370" y="888"/>
                    </a:lnTo>
                    <a:lnTo>
                      <a:pt x="401" y="864"/>
                    </a:lnTo>
                    <a:lnTo>
                      <a:pt x="430" y="833"/>
                    </a:lnTo>
                    <a:lnTo>
                      <a:pt x="452" y="799"/>
                    </a:lnTo>
                    <a:lnTo>
                      <a:pt x="469" y="755"/>
                    </a:lnTo>
                    <a:lnTo>
                      <a:pt x="478" y="706"/>
                    </a:lnTo>
                    <a:lnTo>
                      <a:pt x="485" y="655"/>
                    </a:lnTo>
                    <a:lnTo>
                      <a:pt x="498" y="607"/>
                    </a:lnTo>
                    <a:lnTo>
                      <a:pt x="514" y="564"/>
                    </a:lnTo>
                    <a:lnTo>
                      <a:pt x="527" y="522"/>
                    </a:lnTo>
                    <a:lnTo>
                      <a:pt x="534" y="485"/>
                    </a:lnTo>
                    <a:lnTo>
                      <a:pt x="531" y="451"/>
                    </a:lnTo>
                    <a:lnTo>
                      <a:pt x="513" y="420"/>
                    </a:lnTo>
                    <a:lnTo>
                      <a:pt x="476" y="390"/>
                    </a:lnTo>
                    <a:lnTo>
                      <a:pt x="472" y="385"/>
                    </a:lnTo>
                    <a:lnTo>
                      <a:pt x="463" y="370"/>
                    </a:lnTo>
                    <a:lnTo>
                      <a:pt x="451" y="350"/>
                    </a:lnTo>
                    <a:lnTo>
                      <a:pt x="438" y="325"/>
                    </a:lnTo>
                    <a:lnTo>
                      <a:pt x="427" y="297"/>
                    </a:lnTo>
                    <a:lnTo>
                      <a:pt x="421" y="270"/>
                    </a:lnTo>
                    <a:lnTo>
                      <a:pt x="423" y="246"/>
                    </a:lnTo>
                    <a:lnTo>
                      <a:pt x="436" y="228"/>
                    </a:lnTo>
                    <a:lnTo>
                      <a:pt x="445" y="219"/>
                    </a:lnTo>
                    <a:lnTo>
                      <a:pt x="456" y="208"/>
                    </a:lnTo>
                    <a:lnTo>
                      <a:pt x="467" y="195"/>
                    </a:lnTo>
                    <a:lnTo>
                      <a:pt x="476" y="179"/>
                    </a:lnTo>
                    <a:lnTo>
                      <a:pt x="483" y="164"/>
                    </a:lnTo>
                    <a:lnTo>
                      <a:pt x="491" y="146"/>
                    </a:lnTo>
                    <a:lnTo>
                      <a:pt x="492" y="128"/>
                    </a:lnTo>
                    <a:lnTo>
                      <a:pt x="492" y="109"/>
                    </a:lnTo>
                    <a:lnTo>
                      <a:pt x="489" y="93"/>
                    </a:lnTo>
                    <a:lnTo>
                      <a:pt x="478" y="75"/>
                    </a:lnTo>
                    <a:lnTo>
                      <a:pt x="463" y="58"/>
                    </a:lnTo>
                    <a:lnTo>
                      <a:pt x="441" y="44"/>
                    </a:lnTo>
                    <a:lnTo>
                      <a:pt x="412" y="29"/>
                    </a:lnTo>
                    <a:lnTo>
                      <a:pt x="376" y="18"/>
                    </a:lnTo>
                    <a:lnTo>
                      <a:pt x="332" y="9"/>
                    </a:lnTo>
                    <a:lnTo>
                      <a:pt x="277" y="2"/>
                    </a:lnTo>
                    <a:lnTo>
                      <a:pt x="268" y="0"/>
                    </a:lnTo>
                    <a:lnTo>
                      <a:pt x="243" y="0"/>
                    </a:lnTo>
                    <a:lnTo>
                      <a:pt x="206" y="6"/>
                    </a:lnTo>
                    <a:lnTo>
                      <a:pt x="162" y="20"/>
                    </a:lnTo>
                    <a:lnTo>
                      <a:pt x="117" y="51"/>
                    </a:lnTo>
                    <a:lnTo>
                      <a:pt x="75" y="104"/>
                    </a:lnTo>
                    <a:lnTo>
                      <a:pt x="38" y="182"/>
                    </a:lnTo>
                    <a:lnTo>
                      <a:pt x="15" y="292"/>
                    </a:lnTo>
                    <a:lnTo>
                      <a:pt x="2" y="410"/>
                    </a:lnTo>
                    <a:lnTo>
                      <a:pt x="0" y="514"/>
                    </a:lnTo>
                    <a:lnTo>
                      <a:pt x="4" y="602"/>
                    </a:lnTo>
                    <a:lnTo>
                      <a:pt x="13" y="675"/>
                    </a:lnTo>
                    <a:lnTo>
                      <a:pt x="27" y="735"/>
                    </a:lnTo>
                    <a:lnTo>
                      <a:pt x="47" y="779"/>
                    </a:lnTo>
                    <a:lnTo>
                      <a:pt x="71" y="812"/>
                    </a:lnTo>
                    <a:lnTo>
                      <a:pt x="95" y="830"/>
                    </a:lnTo>
                    <a:close/>
                  </a:path>
                </a:pathLst>
              </a:custGeom>
              <a:solidFill>
                <a:srgbClr val="C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auto">
              <a:xfrm>
                <a:off x="5301" y="2444"/>
                <a:ext cx="174" cy="389"/>
              </a:xfrm>
              <a:custGeom>
                <a:avLst/>
                <a:gdLst>
                  <a:gd name="T0" fmla="*/ 82 w 511"/>
                  <a:gd name="T1" fmla="*/ 810 h 928"/>
                  <a:gd name="T2" fmla="*/ 98 w 511"/>
                  <a:gd name="T3" fmla="*/ 815 h 928"/>
                  <a:gd name="T4" fmla="*/ 122 w 511"/>
                  <a:gd name="T5" fmla="*/ 826 h 928"/>
                  <a:gd name="T6" fmla="*/ 146 w 511"/>
                  <a:gd name="T7" fmla="*/ 841 h 928"/>
                  <a:gd name="T8" fmla="*/ 162 w 511"/>
                  <a:gd name="T9" fmla="*/ 859 h 928"/>
                  <a:gd name="T10" fmla="*/ 171 w 511"/>
                  <a:gd name="T11" fmla="*/ 875 h 928"/>
                  <a:gd name="T12" fmla="*/ 177 w 511"/>
                  <a:gd name="T13" fmla="*/ 899 h 928"/>
                  <a:gd name="T14" fmla="*/ 188 w 511"/>
                  <a:gd name="T15" fmla="*/ 919 h 928"/>
                  <a:gd name="T16" fmla="*/ 208 w 511"/>
                  <a:gd name="T17" fmla="*/ 928 h 928"/>
                  <a:gd name="T18" fmla="*/ 241 w 511"/>
                  <a:gd name="T19" fmla="*/ 921 h 928"/>
                  <a:gd name="T20" fmla="*/ 290 w 511"/>
                  <a:gd name="T21" fmla="*/ 899 h 928"/>
                  <a:gd name="T22" fmla="*/ 352 w 511"/>
                  <a:gd name="T23" fmla="*/ 864 h 928"/>
                  <a:gd name="T24" fmla="*/ 410 w 511"/>
                  <a:gd name="T25" fmla="*/ 812 h 928"/>
                  <a:gd name="T26" fmla="*/ 449 w 511"/>
                  <a:gd name="T27" fmla="*/ 737 h 928"/>
                  <a:gd name="T28" fmla="*/ 463 w 511"/>
                  <a:gd name="T29" fmla="*/ 640 h 928"/>
                  <a:gd name="T30" fmla="*/ 491 w 511"/>
                  <a:gd name="T31" fmla="*/ 554 h 928"/>
                  <a:gd name="T32" fmla="*/ 511 w 511"/>
                  <a:gd name="T33" fmla="*/ 481 h 928"/>
                  <a:gd name="T34" fmla="*/ 491 w 511"/>
                  <a:gd name="T35" fmla="*/ 416 h 928"/>
                  <a:gd name="T36" fmla="*/ 452 w 511"/>
                  <a:gd name="T37" fmla="*/ 379 h 928"/>
                  <a:gd name="T38" fmla="*/ 430 w 511"/>
                  <a:gd name="T39" fmla="*/ 343 h 928"/>
                  <a:gd name="T40" fmla="*/ 407 w 511"/>
                  <a:gd name="T41" fmla="*/ 290 h 928"/>
                  <a:gd name="T42" fmla="*/ 403 w 511"/>
                  <a:gd name="T43" fmla="*/ 239 h 928"/>
                  <a:gd name="T44" fmla="*/ 423 w 511"/>
                  <a:gd name="T45" fmla="*/ 212 h 928"/>
                  <a:gd name="T46" fmla="*/ 443 w 511"/>
                  <a:gd name="T47" fmla="*/ 188 h 928"/>
                  <a:gd name="T48" fmla="*/ 460 w 511"/>
                  <a:gd name="T49" fmla="*/ 157 h 928"/>
                  <a:gd name="T50" fmla="*/ 467 w 511"/>
                  <a:gd name="T51" fmla="*/ 124 h 928"/>
                  <a:gd name="T52" fmla="*/ 463 w 511"/>
                  <a:gd name="T53" fmla="*/ 89 h 928"/>
                  <a:gd name="T54" fmla="*/ 440 w 511"/>
                  <a:gd name="T55" fmla="*/ 57 h 928"/>
                  <a:gd name="T56" fmla="*/ 390 w 511"/>
                  <a:gd name="T57" fmla="*/ 27 h 928"/>
                  <a:gd name="T58" fmla="*/ 314 w 511"/>
                  <a:gd name="T59" fmla="*/ 7 h 928"/>
                  <a:gd name="T60" fmla="*/ 253 w 511"/>
                  <a:gd name="T61" fmla="*/ 0 h 928"/>
                  <a:gd name="T62" fmla="*/ 195 w 511"/>
                  <a:gd name="T63" fmla="*/ 4 h 928"/>
                  <a:gd name="T64" fmla="*/ 111 w 511"/>
                  <a:gd name="T65" fmla="*/ 49 h 928"/>
                  <a:gd name="T66" fmla="*/ 36 w 511"/>
                  <a:gd name="T67" fmla="*/ 177 h 928"/>
                  <a:gd name="T68" fmla="*/ 4 w 511"/>
                  <a:gd name="T69" fmla="*/ 398 h 928"/>
                  <a:gd name="T70" fmla="*/ 2 w 511"/>
                  <a:gd name="T71" fmla="*/ 585 h 928"/>
                  <a:gd name="T72" fmla="*/ 24 w 511"/>
                  <a:gd name="T73" fmla="*/ 715 h 928"/>
                  <a:gd name="T74" fmla="*/ 60 w 511"/>
                  <a:gd name="T75" fmla="*/ 791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1" h="928">
                    <a:moveTo>
                      <a:pt x="80" y="810"/>
                    </a:moveTo>
                    <a:lnTo>
                      <a:pt x="82" y="810"/>
                    </a:lnTo>
                    <a:lnTo>
                      <a:pt x="89" y="812"/>
                    </a:lnTo>
                    <a:lnTo>
                      <a:pt x="98" y="815"/>
                    </a:lnTo>
                    <a:lnTo>
                      <a:pt x="109" y="819"/>
                    </a:lnTo>
                    <a:lnTo>
                      <a:pt x="122" y="826"/>
                    </a:lnTo>
                    <a:lnTo>
                      <a:pt x="135" y="833"/>
                    </a:lnTo>
                    <a:lnTo>
                      <a:pt x="146" y="841"/>
                    </a:lnTo>
                    <a:lnTo>
                      <a:pt x="157" y="852"/>
                    </a:lnTo>
                    <a:lnTo>
                      <a:pt x="162" y="859"/>
                    </a:lnTo>
                    <a:lnTo>
                      <a:pt x="168" y="866"/>
                    </a:lnTo>
                    <a:lnTo>
                      <a:pt x="171" y="875"/>
                    </a:lnTo>
                    <a:lnTo>
                      <a:pt x="173" y="884"/>
                    </a:lnTo>
                    <a:lnTo>
                      <a:pt x="177" y="899"/>
                    </a:lnTo>
                    <a:lnTo>
                      <a:pt x="180" y="910"/>
                    </a:lnTo>
                    <a:lnTo>
                      <a:pt x="188" y="919"/>
                    </a:lnTo>
                    <a:lnTo>
                      <a:pt x="197" y="925"/>
                    </a:lnTo>
                    <a:lnTo>
                      <a:pt x="208" y="928"/>
                    </a:lnTo>
                    <a:lnTo>
                      <a:pt x="222" y="926"/>
                    </a:lnTo>
                    <a:lnTo>
                      <a:pt x="241" y="921"/>
                    </a:lnTo>
                    <a:lnTo>
                      <a:pt x="263" y="912"/>
                    </a:lnTo>
                    <a:lnTo>
                      <a:pt x="290" y="899"/>
                    </a:lnTo>
                    <a:lnTo>
                      <a:pt x="321" y="883"/>
                    </a:lnTo>
                    <a:lnTo>
                      <a:pt x="352" y="864"/>
                    </a:lnTo>
                    <a:lnTo>
                      <a:pt x="383" y="841"/>
                    </a:lnTo>
                    <a:lnTo>
                      <a:pt x="410" y="812"/>
                    </a:lnTo>
                    <a:lnTo>
                      <a:pt x="432" y="779"/>
                    </a:lnTo>
                    <a:lnTo>
                      <a:pt x="449" y="737"/>
                    </a:lnTo>
                    <a:lnTo>
                      <a:pt x="456" y="689"/>
                    </a:lnTo>
                    <a:lnTo>
                      <a:pt x="463" y="640"/>
                    </a:lnTo>
                    <a:lnTo>
                      <a:pt x="476" y="595"/>
                    </a:lnTo>
                    <a:lnTo>
                      <a:pt x="491" y="554"/>
                    </a:lnTo>
                    <a:lnTo>
                      <a:pt x="503" y="516"/>
                    </a:lnTo>
                    <a:lnTo>
                      <a:pt x="511" y="481"/>
                    </a:lnTo>
                    <a:lnTo>
                      <a:pt x="507" y="447"/>
                    </a:lnTo>
                    <a:lnTo>
                      <a:pt x="491" y="416"/>
                    </a:lnTo>
                    <a:lnTo>
                      <a:pt x="456" y="385"/>
                    </a:lnTo>
                    <a:lnTo>
                      <a:pt x="452" y="379"/>
                    </a:lnTo>
                    <a:lnTo>
                      <a:pt x="443" y="365"/>
                    </a:lnTo>
                    <a:lnTo>
                      <a:pt x="430" y="343"/>
                    </a:lnTo>
                    <a:lnTo>
                      <a:pt x="418" y="317"/>
                    </a:lnTo>
                    <a:lnTo>
                      <a:pt x="407" y="290"/>
                    </a:lnTo>
                    <a:lnTo>
                      <a:pt x="401" y="263"/>
                    </a:lnTo>
                    <a:lnTo>
                      <a:pt x="403" y="239"/>
                    </a:lnTo>
                    <a:lnTo>
                      <a:pt x="414" y="221"/>
                    </a:lnTo>
                    <a:lnTo>
                      <a:pt x="423" y="212"/>
                    </a:lnTo>
                    <a:lnTo>
                      <a:pt x="432" y="201"/>
                    </a:lnTo>
                    <a:lnTo>
                      <a:pt x="443" y="188"/>
                    </a:lnTo>
                    <a:lnTo>
                      <a:pt x="452" y="173"/>
                    </a:lnTo>
                    <a:lnTo>
                      <a:pt x="460" y="157"/>
                    </a:lnTo>
                    <a:lnTo>
                      <a:pt x="465" y="140"/>
                    </a:lnTo>
                    <a:lnTo>
                      <a:pt x="467" y="124"/>
                    </a:lnTo>
                    <a:lnTo>
                      <a:pt x="467" y="106"/>
                    </a:lnTo>
                    <a:lnTo>
                      <a:pt x="463" y="89"/>
                    </a:lnTo>
                    <a:lnTo>
                      <a:pt x="452" y="71"/>
                    </a:lnTo>
                    <a:lnTo>
                      <a:pt x="440" y="57"/>
                    </a:lnTo>
                    <a:lnTo>
                      <a:pt x="418" y="42"/>
                    </a:lnTo>
                    <a:lnTo>
                      <a:pt x="390" y="27"/>
                    </a:lnTo>
                    <a:lnTo>
                      <a:pt x="356" y="16"/>
                    </a:lnTo>
                    <a:lnTo>
                      <a:pt x="314" y="7"/>
                    </a:lnTo>
                    <a:lnTo>
                      <a:pt x="263" y="2"/>
                    </a:lnTo>
                    <a:lnTo>
                      <a:pt x="253" y="0"/>
                    </a:lnTo>
                    <a:lnTo>
                      <a:pt x="230" y="0"/>
                    </a:lnTo>
                    <a:lnTo>
                      <a:pt x="195" y="4"/>
                    </a:lnTo>
                    <a:lnTo>
                      <a:pt x="155" y="18"/>
                    </a:lnTo>
                    <a:lnTo>
                      <a:pt x="111" y="49"/>
                    </a:lnTo>
                    <a:lnTo>
                      <a:pt x="71" y="100"/>
                    </a:lnTo>
                    <a:lnTo>
                      <a:pt x="36" y="177"/>
                    </a:lnTo>
                    <a:lnTo>
                      <a:pt x="14" y="283"/>
                    </a:lnTo>
                    <a:lnTo>
                      <a:pt x="4" y="398"/>
                    </a:lnTo>
                    <a:lnTo>
                      <a:pt x="0" y="500"/>
                    </a:lnTo>
                    <a:lnTo>
                      <a:pt x="2" y="585"/>
                    </a:lnTo>
                    <a:lnTo>
                      <a:pt x="11" y="657"/>
                    </a:lnTo>
                    <a:lnTo>
                      <a:pt x="24" y="715"/>
                    </a:lnTo>
                    <a:lnTo>
                      <a:pt x="40" y="760"/>
                    </a:lnTo>
                    <a:lnTo>
                      <a:pt x="60" y="791"/>
                    </a:lnTo>
                    <a:lnTo>
                      <a:pt x="80" y="810"/>
                    </a:lnTo>
                    <a:close/>
                  </a:path>
                </a:pathLst>
              </a:custGeom>
              <a:solidFill>
                <a:srgbClr val="C17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auto">
              <a:xfrm>
                <a:off x="5305" y="2448"/>
                <a:ext cx="164" cy="376"/>
              </a:xfrm>
              <a:custGeom>
                <a:avLst/>
                <a:gdLst>
                  <a:gd name="T0" fmla="*/ 239 w 487"/>
                  <a:gd name="T1" fmla="*/ 0 h 901"/>
                  <a:gd name="T2" fmla="*/ 184 w 487"/>
                  <a:gd name="T3" fmla="*/ 6 h 901"/>
                  <a:gd name="T4" fmla="*/ 106 w 487"/>
                  <a:gd name="T5" fmla="*/ 49 h 901"/>
                  <a:gd name="T6" fmla="*/ 36 w 487"/>
                  <a:gd name="T7" fmla="*/ 173 h 901"/>
                  <a:gd name="T8" fmla="*/ 3 w 487"/>
                  <a:gd name="T9" fmla="*/ 387 h 901"/>
                  <a:gd name="T10" fmla="*/ 2 w 487"/>
                  <a:gd name="T11" fmla="*/ 571 h 901"/>
                  <a:gd name="T12" fmla="*/ 20 w 487"/>
                  <a:gd name="T13" fmla="*/ 699 h 901"/>
                  <a:gd name="T14" fmla="*/ 49 w 487"/>
                  <a:gd name="T15" fmla="*/ 775 h 901"/>
                  <a:gd name="T16" fmla="*/ 69 w 487"/>
                  <a:gd name="T17" fmla="*/ 793 h 901"/>
                  <a:gd name="T18" fmla="*/ 98 w 487"/>
                  <a:gd name="T19" fmla="*/ 799 h 901"/>
                  <a:gd name="T20" fmla="*/ 137 w 487"/>
                  <a:gd name="T21" fmla="*/ 812 h 901"/>
                  <a:gd name="T22" fmla="*/ 166 w 487"/>
                  <a:gd name="T23" fmla="*/ 835 h 901"/>
                  <a:gd name="T24" fmla="*/ 169 w 487"/>
                  <a:gd name="T25" fmla="*/ 868 h 901"/>
                  <a:gd name="T26" fmla="*/ 177 w 487"/>
                  <a:gd name="T27" fmla="*/ 892 h 901"/>
                  <a:gd name="T28" fmla="*/ 195 w 487"/>
                  <a:gd name="T29" fmla="*/ 901 h 901"/>
                  <a:gd name="T30" fmla="*/ 226 w 487"/>
                  <a:gd name="T31" fmla="*/ 894 h 901"/>
                  <a:gd name="T32" fmla="*/ 275 w 487"/>
                  <a:gd name="T33" fmla="*/ 872 h 901"/>
                  <a:gd name="T34" fmla="*/ 334 w 487"/>
                  <a:gd name="T35" fmla="*/ 841 h 901"/>
                  <a:gd name="T36" fmla="*/ 390 w 487"/>
                  <a:gd name="T37" fmla="*/ 792 h 901"/>
                  <a:gd name="T38" fmla="*/ 429 w 487"/>
                  <a:gd name="T39" fmla="*/ 720 h 901"/>
                  <a:gd name="T40" fmla="*/ 443 w 487"/>
                  <a:gd name="T41" fmla="*/ 627 h 901"/>
                  <a:gd name="T42" fmla="*/ 469 w 487"/>
                  <a:gd name="T43" fmla="*/ 547 h 901"/>
                  <a:gd name="T44" fmla="*/ 487 w 487"/>
                  <a:gd name="T45" fmla="*/ 478 h 901"/>
                  <a:gd name="T46" fmla="*/ 469 w 487"/>
                  <a:gd name="T47" fmla="*/ 414 h 901"/>
                  <a:gd name="T48" fmla="*/ 434 w 487"/>
                  <a:gd name="T49" fmla="*/ 376 h 901"/>
                  <a:gd name="T50" fmla="*/ 410 w 487"/>
                  <a:gd name="T51" fmla="*/ 338 h 901"/>
                  <a:gd name="T52" fmla="*/ 387 w 487"/>
                  <a:gd name="T53" fmla="*/ 283 h 901"/>
                  <a:gd name="T54" fmla="*/ 379 w 487"/>
                  <a:gd name="T55" fmla="*/ 232 h 901"/>
                  <a:gd name="T56" fmla="*/ 408 w 487"/>
                  <a:gd name="T57" fmla="*/ 195 h 901"/>
                  <a:gd name="T58" fmla="*/ 438 w 487"/>
                  <a:gd name="T59" fmla="*/ 137 h 901"/>
                  <a:gd name="T60" fmla="*/ 429 w 487"/>
                  <a:gd name="T61" fmla="*/ 71 h 901"/>
                  <a:gd name="T62" fmla="*/ 337 w 487"/>
                  <a:gd name="T63" fmla="*/ 17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7" h="901">
                    <a:moveTo>
                      <a:pt x="248" y="2"/>
                    </a:moveTo>
                    <a:lnTo>
                      <a:pt x="239" y="0"/>
                    </a:lnTo>
                    <a:lnTo>
                      <a:pt x="217" y="0"/>
                    </a:lnTo>
                    <a:lnTo>
                      <a:pt x="184" y="6"/>
                    </a:lnTo>
                    <a:lnTo>
                      <a:pt x="146" y="20"/>
                    </a:lnTo>
                    <a:lnTo>
                      <a:pt x="106" y="49"/>
                    </a:lnTo>
                    <a:lnTo>
                      <a:pt x="67" y="99"/>
                    </a:lnTo>
                    <a:lnTo>
                      <a:pt x="36" y="173"/>
                    </a:lnTo>
                    <a:lnTo>
                      <a:pt x="14" y="275"/>
                    </a:lnTo>
                    <a:lnTo>
                      <a:pt x="3" y="387"/>
                    </a:lnTo>
                    <a:lnTo>
                      <a:pt x="0" y="485"/>
                    </a:lnTo>
                    <a:lnTo>
                      <a:pt x="2" y="571"/>
                    </a:lnTo>
                    <a:lnTo>
                      <a:pt x="9" y="640"/>
                    </a:lnTo>
                    <a:lnTo>
                      <a:pt x="20" y="699"/>
                    </a:lnTo>
                    <a:lnTo>
                      <a:pt x="33" y="742"/>
                    </a:lnTo>
                    <a:lnTo>
                      <a:pt x="49" y="775"/>
                    </a:lnTo>
                    <a:lnTo>
                      <a:pt x="66" y="793"/>
                    </a:lnTo>
                    <a:lnTo>
                      <a:pt x="69" y="793"/>
                    </a:lnTo>
                    <a:lnTo>
                      <a:pt x="82" y="795"/>
                    </a:lnTo>
                    <a:lnTo>
                      <a:pt x="98" y="799"/>
                    </a:lnTo>
                    <a:lnTo>
                      <a:pt x="118" y="804"/>
                    </a:lnTo>
                    <a:lnTo>
                      <a:pt x="137" y="812"/>
                    </a:lnTo>
                    <a:lnTo>
                      <a:pt x="153" y="823"/>
                    </a:lnTo>
                    <a:lnTo>
                      <a:pt x="166" y="835"/>
                    </a:lnTo>
                    <a:lnTo>
                      <a:pt x="169" y="852"/>
                    </a:lnTo>
                    <a:lnTo>
                      <a:pt x="169" y="868"/>
                    </a:lnTo>
                    <a:lnTo>
                      <a:pt x="173" y="881"/>
                    </a:lnTo>
                    <a:lnTo>
                      <a:pt x="177" y="892"/>
                    </a:lnTo>
                    <a:lnTo>
                      <a:pt x="184" y="897"/>
                    </a:lnTo>
                    <a:lnTo>
                      <a:pt x="195" y="901"/>
                    </a:lnTo>
                    <a:lnTo>
                      <a:pt x="210" y="899"/>
                    </a:lnTo>
                    <a:lnTo>
                      <a:pt x="226" y="894"/>
                    </a:lnTo>
                    <a:lnTo>
                      <a:pt x="248" y="885"/>
                    </a:lnTo>
                    <a:lnTo>
                      <a:pt x="275" y="872"/>
                    </a:lnTo>
                    <a:lnTo>
                      <a:pt x="304" y="857"/>
                    </a:lnTo>
                    <a:lnTo>
                      <a:pt x="334" y="841"/>
                    </a:lnTo>
                    <a:lnTo>
                      <a:pt x="365" y="819"/>
                    </a:lnTo>
                    <a:lnTo>
                      <a:pt x="390" y="792"/>
                    </a:lnTo>
                    <a:lnTo>
                      <a:pt x="412" y="761"/>
                    </a:lnTo>
                    <a:lnTo>
                      <a:pt x="429" y="720"/>
                    </a:lnTo>
                    <a:lnTo>
                      <a:pt x="436" y="675"/>
                    </a:lnTo>
                    <a:lnTo>
                      <a:pt x="443" y="627"/>
                    </a:lnTo>
                    <a:lnTo>
                      <a:pt x="454" y="586"/>
                    </a:lnTo>
                    <a:lnTo>
                      <a:pt x="469" y="547"/>
                    </a:lnTo>
                    <a:lnTo>
                      <a:pt x="480" y="511"/>
                    </a:lnTo>
                    <a:lnTo>
                      <a:pt x="487" y="478"/>
                    </a:lnTo>
                    <a:lnTo>
                      <a:pt x="483" y="447"/>
                    </a:lnTo>
                    <a:lnTo>
                      <a:pt x="469" y="414"/>
                    </a:lnTo>
                    <a:lnTo>
                      <a:pt x="438" y="381"/>
                    </a:lnTo>
                    <a:lnTo>
                      <a:pt x="434" y="376"/>
                    </a:lnTo>
                    <a:lnTo>
                      <a:pt x="425" y="361"/>
                    </a:lnTo>
                    <a:lnTo>
                      <a:pt x="410" y="338"/>
                    </a:lnTo>
                    <a:lnTo>
                      <a:pt x="397" y="312"/>
                    </a:lnTo>
                    <a:lnTo>
                      <a:pt x="387" y="283"/>
                    </a:lnTo>
                    <a:lnTo>
                      <a:pt x="379" y="255"/>
                    </a:lnTo>
                    <a:lnTo>
                      <a:pt x="379" y="232"/>
                    </a:lnTo>
                    <a:lnTo>
                      <a:pt x="390" y="213"/>
                    </a:lnTo>
                    <a:lnTo>
                      <a:pt x="408" y="195"/>
                    </a:lnTo>
                    <a:lnTo>
                      <a:pt x="427" y="168"/>
                    </a:lnTo>
                    <a:lnTo>
                      <a:pt x="438" y="137"/>
                    </a:lnTo>
                    <a:lnTo>
                      <a:pt x="441" y="104"/>
                    </a:lnTo>
                    <a:lnTo>
                      <a:pt x="429" y="71"/>
                    </a:lnTo>
                    <a:lnTo>
                      <a:pt x="396" y="40"/>
                    </a:lnTo>
                    <a:lnTo>
                      <a:pt x="337" y="17"/>
                    </a:lnTo>
                    <a:lnTo>
                      <a:pt x="248" y="2"/>
                    </a:lnTo>
                    <a:close/>
                  </a:path>
                </a:pathLst>
              </a:custGeom>
              <a:solidFill>
                <a:srgbClr val="B56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auto">
              <a:xfrm>
                <a:off x="5409" y="2411"/>
                <a:ext cx="124" cy="187"/>
              </a:xfrm>
              <a:custGeom>
                <a:avLst/>
                <a:gdLst>
                  <a:gd name="T0" fmla="*/ 69 w 361"/>
                  <a:gd name="T1" fmla="*/ 65 h 447"/>
                  <a:gd name="T2" fmla="*/ 64 w 361"/>
                  <a:gd name="T3" fmla="*/ 64 h 447"/>
                  <a:gd name="T4" fmla="*/ 49 w 361"/>
                  <a:gd name="T5" fmla="*/ 56 h 447"/>
                  <a:gd name="T6" fmla="*/ 31 w 361"/>
                  <a:gd name="T7" fmla="*/ 47 h 447"/>
                  <a:gd name="T8" fmla="*/ 13 w 361"/>
                  <a:gd name="T9" fmla="*/ 36 h 447"/>
                  <a:gd name="T10" fmla="*/ 2 w 361"/>
                  <a:gd name="T11" fmla="*/ 25 h 447"/>
                  <a:gd name="T12" fmla="*/ 0 w 361"/>
                  <a:gd name="T13" fmla="*/ 16 h 447"/>
                  <a:gd name="T14" fmla="*/ 15 w 361"/>
                  <a:gd name="T15" fmla="*/ 7 h 447"/>
                  <a:gd name="T16" fmla="*/ 49 w 361"/>
                  <a:gd name="T17" fmla="*/ 2 h 447"/>
                  <a:gd name="T18" fmla="*/ 84 w 361"/>
                  <a:gd name="T19" fmla="*/ 0 h 447"/>
                  <a:gd name="T20" fmla="*/ 119 w 361"/>
                  <a:gd name="T21" fmla="*/ 3 h 447"/>
                  <a:gd name="T22" fmla="*/ 150 w 361"/>
                  <a:gd name="T23" fmla="*/ 9 h 447"/>
                  <a:gd name="T24" fmla="*/ 181 w 361"/>
                  <a:gd name="T25" fmla="*/ 18 h 447"/>
                  <a:gd name="T26" fmla="*/ 210 w 361"/>
                  <a:gd name="T27" fmla="*/ 29 h 447"/>
                  <a:gd name="T28" fmla="*/ 237 w 361"/>
                  <a:gd name="T29" fmla="*/ 44 h 447"/>
                  <a:gd name="T30" fmla="*/ 263 w 361"/>
                  <a:gd name="T31" fmla="*/ 62 h 447"/>
                  <a:gd name="T32" fmla="*/ 285 w 361"/>
                  <a:gd name="T33" fmla="*/ 82 h 447"/>
                  <a:gd name="T34" fmla="*/ 305 w 361"/>
                  <a:gd name="T35" fmla="*/ 106 h 447"/>
                  <a:gd name="T36" fmla="*/ 321 w 361"/>
                  <a:gd name="T37" fmla="*/ 131 h 447"/>
                  <a:gd name="T38" fmla="*/ 336 w 361"/>
                  <a:gd name="T39" fmla="*/ 158 h 447"/>
                  <a:gd name="T40" fmla="*/ 349 w 361"/>
                  <a:gd name="T41" fmla="*/ 188 h 447"/>
                  <a:gd name="T42" fmla="*/ 356 w 361"/>
                  <a:gd name="T43" fmla="*/ 219 h 447"/>
                  <a:gd name="T44" fmla="*/ 361 w 361"/>
                  <a:gd name="T45" fmla="*/ 251 h 447"/>
                  <a:gd name="T46" fmla="*/ 361 w 361"/>
                  <a:gd name="T47" fmla="*/ 288 h 447"/>
                  <a:gd name="T48" fmla="*/ 359 w 361"/>
                  <a:gd name="T49" fmla="*/ 324 h 447"/>
                  <a:gd name="T50" fmla="*/ 358 w 361"/>
                  <a:gd name="T51" fmla="*/ 330 h 447"/>
                  <a:gd name="T52" fmla="*/ 350 w 361"/>
                  <a:gd name="T53" fmla="*/ 346 h 447"/>
                  <a:gd name="T54" fmla="*/ 339 w 361"/>
                  <a:gd name="T55" fmla="*/ 368 h 447"/>
                  <a:gd name="T56" fmla="*/ 327 w 361"/>
                  <a:gd name="T57" fmla="*/ 392 h 447"/>
                  <a:gd name="T58" fmla="*/ 310 w 361"/>
                  <a:gd name="T59" fmla="*/ 416 h 447"/>
                  <a:gd name="T60" fmla="*/ 292 w 361"/>
                  <a:gd name="T61" fmla="*/ 436 h 447"/>
                  <a:gd name="T62" fmla="*/ 274 w 361"/>
                  <a:gd name="T63" fmla="*/ 447 h 447"/>
                  <a:gd name="T64" fmla="*/ 254 w 361"/>
                  <a:gd name="T65" fmla="*/ 445 h 447"/>
                  <a:gd name="T66" fmla="*/ 232 w 361"/>
                  <a:gd name="T67" fmla="*/ 436 h 447"/>
                  <a:gd name="T68" fmla="*/ 210 w 361"/>
                  <a:gd name="T69" fmla="*/ 423 h 447"/>
                  <a:gd name="T70" fmla="*/ 190 w 361"/>
                  <a:gd name="T71" fmla="*/ 406 h 447"/>
                  <a:gd name="T72" fmla="*/ 173 w 361"/>
                  <a:gd name="T73" fmla="*/ 388 h 447"/>
                  <a:gd name="T74" fmla="*/ 162 w 361"/>
                  <a:gd name="T75" fmla="*/ 366 h 447"/>
                  <a:gd name="T76" fmla="*/ 159 w 361"/>
                  <a:gd name="T77" fmla="*/ 343 h 447"/>
                  <a:gd name="T78" fmla="*/ 168 w 361"/>
                  <a:gd name="T79" fmla="*/ 315 h 447"/>
                  <a:gd name="T80" fmla="*/ 190 w 361"/>
                  <a:gd name="T81" fmla="*/ 284 h 447"/>
                  <a:gd name="T82" fmla="*/ 217 w 361"/>
                  <a:gd name="T83" fmla="*/ 251 h 447"/>
                  <a:gd name="T84" fmla="*/ 235 w 361"/>
                  <a:gd name="T85" fmla="*/ 220 h 447"/>
                  <a:gd name="T86" fmla="*/ 245 w 361"/>
                  <a:gd name="T87" fmla="*/ 189 h 447"/>
                  <a:gd name="T88" fmla="*/ 241 w 361"/>
                  <a:gd name="T89" fmla="*/ 160 h 447"/>
                  <a:gd name="T90" fmla="*/ 223 w 361"/>
                  <a:gd name="T91" fmla="*/ 133 h 447"/>
                  <a:gd name="T92" fmla="*/ 190 w 361"/>
                  <a:gd name="T93" fmla="*/ 107 h 447"/>
                  <a:gd name="T94" fmla="*/ 141 w 361"/>
                  <a:gd name="T95" fmla="*/ 84 h 447"/>
                  <a:gd name="T96" fmla="*/ 69 w 361"/>
                  <a:gd name="T97" fmla="*/ 6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1" h="447">
                    <a:moveTo>
                      <a:pt x="69" y="65"/>
                    </a:moveTo>
                    <a:lnTo>
                      <a:pt x="64" y="64"/>
                    </a:lnTo>
                    <a:lnTo>
                      <a:pt x="49" y="56"/>
                    </a:lnTo>
                    <a:lnTo>
                      <a:pt x="31" y="47"/>
                    </a:lnTo>
                    <a:lnTo>
                      <a:pt x="13" y="36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15" y="7"/>
                    </a:lnTo>
                    <a:lnTo>
                      <a:pt x="49" y="2"/>
                    </a:lnTo>
                    <a:lnTo>
                      <a:pt x="84" y="0"/>
                    </a:lnTo>
                    <a:lnTo>
                      <a:pt x="119" y="3"/>
                    </a:lnTo>
                    <a:lnTo>
                      <a:pt x="150" y="9"/>
                    </a:lnTo>
                    <a:lnTo>
                      <a:pt x="181" y="18"/>
                    </a:lnTo>
                    <a:lnTo>
                      <a:pt x="210" y="29"/>
                    </a:lnTo>
                    <a:lnTo>
                      <a:pt x="237" y="44"/>
                    </a:lnTo>
                    <a:lnTo>
                      <a:pt x="263" y="62"/>
                    </a:lnTo>
                    <a:lnTo>
                      <a:pt x="285" y="82"/>
                    </a:lnTo>
                    <a:lnTo>
                      <a:pt x="305" y="106"/>
                    </a:lnTo>
                    <a:lnTo>
                      <a:pt x="321" y="131"/>
                    </a:lnTo>
                    <a:lnTo>
                      <a:pt x="336" y="158"/>
                    </a:lnTo>
                    <a:lnTo>
                      <a:pt x="349" y="188"/>
                    </a:lnTo>
                    <a:lnTo>
                      <a:pt x="356" y="219"/>
                    </a:lnTo>
                    <a:lnTo>
                      <a:pt x="361" y="251"/>
                    </a:lnTo>
                    <a:lnTo>
                      <a:pt x="361" y="288"/>
                    </a:lnTo>
                    <a:lnTo>
                      <a:pt x="359" y="324"/>
                    </a:lnTo>
                    <a:lnTo>
                      <a:pt x="358" y="330"/>
                    </a:lnTo>
                    <a:lnTo>
                      <a:pt x="350" y="346"/>
                    </a:lnTo>
                    <a:lnTo>
                      <a:pt x="339" y="368"/>
                    </a:lnTo>
                    <a:lnTo>
                      <a:pt x="327" y="392"/>
                    </a:lnTo>
                    <a:lnTo>
                      <a:pt x="310" y="416"/>
                    </a:lnTo>
                    <a:lnTo>
                      <a:pt x="292" y="436"/>
                    </a:lnTo>
                    <a:lnTo>
                      <a:pt x="274" y="447"/>
                    </a:lnTo>
                    <a:lnTo>
                      <a:pt x="254" y="445"/>
                    </a:lnTo>
                    <a:lnTo>
                      <a:pt x="232" y="436"/>
                    </a:lnTo>
                    <a:lnTo>
                      <a:pt x="210" y="423"/>
                    </a:lnTo>
                    <a:lnTo>
                      <a:pt x="190" y="406"/>
                    </a:lnTo>
                    <a:lnTo>
                      <a:pt x="173" y="388"/>
                    </a:lnTo>
                    <a:lnTo>
                      <a:pt x="162" y="366"/>
                    </a:lnTo>
                    <a:lnTo>
                      <a:pt x="159" y="343"/>
                    </a:lnTo>
                    <a:lnTo>
                      <a:pt x="168" y="315"/>
                    </a:lnTo>
                    <a:lnTo>
                      <a:pt x="190" y="284"/>
                    </a:lnTo>
                    <a:lnTo>
                      <a:pt x="217" y="251"/>
                    </a:lnTo>
                    <a:lnTo>
                      <a:pt x="235" y="220"/>
                    </a:lnTo>
                    <a:lnTo>
                      <a:pt x="245" y="189"/>
                    </a:lnTo>
                    <a:lnTo>
                      <a:pt x="241" y="160"/>
                    </a:lnTo>
                    <a:lnTo>
                      <a:pt x="223" y="133"/>
                    </a:lnTo>
                    <a:lnTo>
                      <a:pt x="190" y="107"/>
                    </a:lnTo>
                    <a:lnTo>
                      <a:pt x="141" y="84"/>
                    </a:lnTo>
                    <a:lnTo>
                      <a:pt x="69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auto">
              <a:xfrm>
                <a:off x="5414" y="2413"/>
                <a:ext cx="115" cy="181"/>
              </a:xfrm>
              <a:custGeom>
                <a:avLst/>
                <a:gdLst>
                  <a:gd name="T0" fmla="*/ 45 w 339"/>
                  <a:gd name="T1" fmla="*/ 2 h 434"/>
                  <a:gd name="T2" fmla="*/ 78 w 339"/>
                  <a:gd name="T3" fmla="*/ 0 h 434"/>
                  <a:gd name="T4" fmla="*/ 109 w 339"/>
                  <a:gd name="T5" fmla="*/ 4 h 434"/>
                  <a:gd name="T6" fmla="*/ 140 w 339"/>
                  <a:gd name="T7" fmla="*/ 9 h 434"/>
                  <a:gd name="T8" fmla="*/ 168 w 339"/>
                  <a:gd name="T9" fmla="*/ 17 h 434"/>
                  <a:gd name="T10" fmla="*/ 195 w 339"/>
                  <a:gd name="T11" fmla="*/ 29 h 434"/>
                  <a:gd name="T12" fmla="*/ 220 w 339"/>
                  <a:gd name="T13" fmla="*/ 44 h 434"/>
                  <a:gd name="T14" fmla="*/ 244 w 339"/>
                  <a:gd name="T15" fmla="*/ 60 h 434"/>
                  <a:gd name="T16" fmla="*/ 266 w 339"/>
                  <a:gd name="T17" fmla="*/ 80 h 434"/>
                  <a:gd name="T18" fmla="*/ 284 w 339"/>
                  <a:gd name="T19" fmla="*/ 102 h 434"/>
                  <a:gd name="T20" fmla="*/ 301 w 339"/>
                  <a:gd name="T21" fmla="*/ 126 h 434"/>
                  <a:gd name="T22" fmla="*/ 313 w 339"/>
                  <a:gd name="T23" fmla="*/ 153 h 434"/>
                  <a:gd name="T24" fmla="*/ 324 w 339"/>
                  <a:gd name="T25" fmla="*/ 183 h 434"/>
                  <a:gd name="T26" fmla="*/ 334 w 339"/>
                  <a:gd name="T27" fmla="*/ 214 h 434"/>
                  <a:gd name="T28" fmla="*/ 337 w 339"/>
                  <a:gd name="T29" fmla="*/ 246 h 434"/>
                  <a:gd name="T30" fmla="*/ 339 w 339"/>
                  <a:gd name="T31" fmla="*/ 279 h 434"/>
                  <a:gd name="T32" fmla="*/ 337 w 339"/>
                  <a:gd name="T33" fmla="*/ 316 h 434"/>
                  <a:gd name="T34" fmla="*/ 335 w 339"/>
                  <a:gd name="T35" fmla="*/ 321 h 434"/>
                  <a:gd name="T36" fmla="*/ 328 w 339"/>
                  <a:gd name="T37" fmla="*/ 338 h 434"/>
                  <a:gd name="T38" fmla="*/ 317 w 339"/>
                  <a:gd name="T39" fmla="*/ 358 h 434"/>
                  <a:gd name="T40" fmla="*/ 304 w 339"/>
                  <a:gd name="T41" fmla="*/ 383 h 434"/>
                  <a:gd name="T42" fmla="*/ 290 w 339"/>
                  <a:gd name="T43" fmla="*/ 405 h 434"/>
                  <a:gd name="T44" fmla="*/ 273 w 339"/>
                  <a:gd name="T45" fmla="*/ 423 h 434"/>
                  <a:gd name="T46" fmla="*/ 255 w 339"/>
                  <a:gd name="T47" fmla="*/ 434 h 434"/>
                  <a:gd name="T48" fmla="*/ 237 w 339"/>
                  <a:gd name="T49" fmla="*/ 434 h 434"/>
                  <a:gd name="T50" fmla="*/ 219 w 339"/>
                  <a:gd name="T51" fmla="*/ 425 h 434"/>
                  <a:gd name="T52" fmla="*/ 200 w 339"/>
                  <a:gd name="T53" fmla="*/ 414 h 434"/>
                  <a:gd name="T54" fmla="*/ 182 w 339"/>
                  <a:gd name="T55" fmla="*/ 401 h 434"/>
                  <a:gd name="T56" fmla="*/ 166 w 339"/>
                  <a:gd name="T57" fmla="*/ 385 h 434"/>
                  <a:gd name="T58" fmla="*/ 155 w 339"/>
                  <a:gd name="T59" fmla="*/ 365 h 434"/>
                  <a:gd name="T60" fmla="*/ 151 w 339"/>
                  <a:gd name="T61" fmla="*/ 343 h 434"/>
                  <a:gd name="T62" fmla="*/ 155 w 339"/>
                  <a:gd name="T63" fmla="*/ 319 h 434"/>
                  <a:gd name="T64" fmla="*/ 169 w 339"/>
                  <a:gd name="T65" fmla="*/ 292 h 434"/>
                  <a:gd name="T66" fmla="*/ 171 w 339"/>
                  <a:gd name="T67" fmla="*/ 288 h 434"/>
                  <a:gd name="T68" fmla="*/ 175 w 339"/>
                  <a:gd name="T69" fmla="*/ 285 h 434"/>
                  <a:gd name="T70" fmla="*/ 177 w 339"/>
                  <a:gd name="T71" fmla="*/ 281 h 434"/>
                  <a:gd name="T72" fmla="*/ 180 w 339"/>
                  <a:gd name="T73" fmla="*/ 277 h 434"/>
                  <a:gd name="T74" fmla="*/ 206 w 339"/>
                  <a:gd name="T75" fmla="*/ 246 h 434"/>
                  <a:gd name="T76" fmla="*/ 222 w 339"/>
                  <a:gd name="T77" fmla="*/ 217 h 434"/>
                  <a:gd name="T78" fmla="*/ 230 w 339"/>
                  <a:gd name="T79" fmla="*/ 188 h 434"/>
                  <a:gd name="T80" fmla="*/ 226 w 339"/>
                  <a:gd name="T81" fmla="*/ 161 h 434"/>
                  <a:gd name="T82" fmla="*/ 209 w 339"/>
                  <a:gd name="T83" fmla="*/ 133 h 434"/>
                  <a:gd name="T84" fmla="*/ 178 w 339"/>
                  <a:gd name="T85" fmla="*/ 108 h 434"/>
                  <a:gd name="T86" fmla="*/ 131 w 339"/>
                  <a:gd name="T87" fmla="*/ 84 h 434"/>
                  <a:gd name="T88" fmla="*/ 67 w 339"/>
                  <a:gd name="T89" fmla="*/ 62 h 434"/>
                  <a:gd name="T90" fmla="*/ 67 w 339"/>
                  <a:gd name="T91" fmla="*/ 62 h 434"/>
                  <a:gd name="T92" fmla="*/ 65 w 339"/>
                  <a:gd name="T93" fmla="*/ 60 h 434"/>
                  <a:gd name="T94" fmla="*/ 62 w 339"/>
                  <a:gd name="T95" fmla="*/ 60 h 434"/>
                  <a:gd name="T96" fmla="*/ 60 w 339"/>
                  <a:gd name="T97" fmla="*/ 59 h 434"/>
                  <a:gd name="T98" fmla="*/ 49 w 339"/>
                  <a:gd name="T99" fmla="*/ 53 h 434"/>
                  <a:gd name="T100" fmla="*/ 34 w 339"/>
                  <a:gd name="T101" fmla="*/ 48 h 434"/>
                  <a:gd name="T102" fmla="*/ 20 w 339"/>
                  <a:gd name="T103" fmla="*/ 39 h 434"/>
                  <a:gd name="T104" fmla="*/ 7 w 339"/>
                  <a:gd name="T105" fmla="*/ 29 h 434"/>
                  <a:gd name="T106" fmla="*/ 0 w 339"/>
                  <a:gd name="T107" fmla="*/ 20 h 434"/>
                  <a:gd name="T108" fmla="*/ 2 w 339"/>
                  <a:gd name="T109" fmla="*/ 13 h 434"/>
                  <a:gd name="T110" fmla="*/ 16 w 339"/>
                  <a:gd name="T111" fmla="*/ 6 h 434"/>
                  <a:gd name="T112" fmla="*/ 45 w 339"/>
                  <a:gd name="T113" fmla="*/ 2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9" h="434">
                    <a:moveTo>
                      <a:pt x="45" y="2"/>
                    </a:moveTo>
                    <a:lnTo>
                      <a:pt x="78" y="0"/>
                    </a:lnTo>
                    <a:lnTo>
                      <a:pt x="109" y="4"/>
                    </a:lnTo>
                    <a:lnTo>
                      <a:pt x="140" y="9"/>
                    </a:lnTo>
                    <a:lnTo>
                      <a:pt x="168" y="17"/>
                    </a:lnTo>
                    <a:lnTo>
                      <a:pt x="195" y="29"/>
                    </a:lnTo>
                    <a:lnTo>
                      <a:pt x="220" y="44"/>
                    </a:lnTo>
                    <a:lnTo>
                      <a:pt x="244" y="60"/>
                    </a:lnTo>
                    <a:lnTo>
                      <a:pt x="266" y="80"/>
                    </a:lnTo>
                    <a:lnTo>
                      <a:pt x="284" y="102"/>
                    </a:lnTo>
                    <a:lnTo>
                      <a:pt x="301" y="126"/>
                    </a:lnTo>
                    <a:lnTo>
                      <a:pt x="313" y="153"/>
                    </a:lnTo>
                    <a:lnTo>
                      <a:pt x="324" y="183"/>
                    </a:lnTo>
                    <a:lnTo>
                      <a:pt x="334" y="214"/>
                    </a:lnTo>
                    <a:lnTo>
                      <a:pt x="337" y="246"/>
                    </a:lnTo>
                    <a:lnTo>
                      <a:pt x="339" y="279"/>
                    </a:lnTo>
                    <a:lnTo>
                      <a:pt x="337" y="316"/>
                    </a:lnTo>
                    <a:lnTo>
                      <a:pt x="335" y="321"/>
                    </a:lnTo>
                    <a:lnTo>
                      <a:pt x="328" y="338"/>
                    </a:lnTo>
                    <a:lnTo>
                      <a:pt x="317" y="358"/>
                    </a:lnTo>
                    <a:lnTo>
                      <a:pt x="304" y="383"/>
                    </a:lnTo>
                    <a:lnTo>
                      <a:pt x="290" y="405"/>
                    </a:lnTo>
                    <a:lnTo>
                      <a:pt x="273" y="423"/>
                    </a:lnTo>
                    <a:lnTo>
                      <a:pt x="255" y="434"/>
                    </a:lnTo>
                    <a:lnTo>
                      <a:pt x="237" y="434"/>
                    </a:lnTo>
                    <a:lnTo>
                      <a:pt x="219" y="425"/>
                    </a:lnTo>
                    <a:lnTo>
                      <a:pt x="200" y="414"/>
                    </a:lnTo>
                    <a:lnTo>
                      <a:pt x="182" y="401"/>
                    </a:lnTo>
                    <a:lnTo>
                      <a:pt x="166" y="385"/>
                    </a:lnTo>
                    <a:lnTo>
                      <a:pt x="155" y="365"/>
                    </a:lnTo>
                    <a:lnTo>
                      <a:pt x="151" y="343"/>
                    </a:lnTo>
                    <a:lnTo>
                      <a:pt x="155" y="319"/>
                    </a:lnTo>
                    <a:lnTo>
                      <a:pt x="169" y="292"/>
                    </a:lnTo>
                    <a:lnTo>
                      <a:pt x="171" y="288"/>
                    </a:lnTo>
                    <a:lnTo>
                      <a:pt x="175" y="285"/>
                    </a:lnTo>
                    <a:lnTo>
                      <a:pt x="177" y="281"/>
                    </a:lnTo>
                    <a:lnTo>
                      <a:pt x="180" y="277"/>
                    </a:lnTo>
                    <a:lnTo>
                      <a:pt x="206" y="246"/>
                    </a:lnTo>
                    <a:lnTo>
                      <a:pt x="222" y="217"/>
                    </a:lnTo>
                    <a:lnTo>
                      <a:pt x="230" y="188"/>
                    </a:lnTo>
                    <a:lnTo>
                      <a:pt x="226" y="161"/>
                    </a:lnTo>
                    <a:lnTo>
                      <a:pt x="209" y="133"/>
                    </a:lnTo>
                    <a:lnTo>
                      <a:pt x="178" y="108"/>
                    </a:lnTo>
                    <a:lnTo>
                      <a:pt x="131" y="84"/>
                    </a:lnTo>
                    <a:lnTo>
                      <a:pt x="67" y="62"/>
                    </a:lnTo>
                    <a:lnTo>
                      <a:pt x="67" y="62"/>
                    </a:lnTo>
                    <a:lnTo>
                      <a:pt x="65" y="60"/>
                    </a:lnTo>
                    <a:lnTo>
                      <a:pt x="62" y="60"/>
                    </a:lnTo>
                    <a:lnTo>
                      <a:pt x="60" y="59"/>
                    </a:lnTo>
                    <a:lnTo>
                      <a:pt x="49" y="53"/>
                    </a:lnTo>
                    <a:lnTo>
                      <a:pt x="34" y="48"/>
                    </a:lnTo>
                    <a:lnTo>
                      <a:pt x="20" y="39"/>
                    </a:lnTo>
                    <a:lnTo>
                      <a:pt x="7" y="2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16" y="6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auto">
              <a:xfrm>
                <a:off x="5421" y="2416"/>
                <a:ext cx="107" cy="176"/>
              </a:xfrm>
              <a:custGeom>
                <a:avLst/>
                <a:gdLst>
                  <a:gd name="T0" fmla="*/ 42 w 315"/>
                  <a:gd name="T1" fmla="*/ 2 h 423"/>
                  <a:gd name="T2" fmla="*/ 73 w 315"/>
                  <a:gd name="T3" fmla="*/ 0 h 423"/>
                  <a:gd name="T4" fmla="*/ 102 w 315"/>
                  <a:gd name="T5" fmla="*/ 3 h 423"/>
                  <a:gd name="T6" fmla="*/ 129 w 315"/>
                  <a:gd name="T7" fmla="*/ 9 h 423"/>
                  <a:gd name="T8" fmla="*/ 157 w 315"/>
                  <a:gd name="T9" fmla="*/ 16 h 423"/>
                  <a:gd name="T10" fmla="*/ 182 w 315"/>
                  <a:gd name="T11" fmla="*/ 27 h 423"/>
                  <a:gd name="T12" fmla="*/ 206 w 315"/>
                  <a:gd name="T13" fmla="*/ 42 h 423"/>
                  <a:gd name="T14" fmla="*/ 228 w 315"/>
                  <a:gd name="T15" fmla="*/ 58 h 423"/>
                  <a:gd name="T16" fmla="*/ 248 w 315"/>
                  <a:gd name="T17" fmla="*/ 78 h 423"/>
                  <a:gd name="T18" fmla="*/ 264 w 315"/>
                  <a:gd name="T19" fmla="*/ 98 h 423"/>
                  <a:gd name="T20" fmla="*/ 281 w 315"/>
                  <a:gd name="T21" fmla="*/ 124 h 423"/>
                  <a:gd name="T22" fmla="*/ 293 w 315"/>
                  <a:gd name="T23" fmla="*/ 149 h 423"/>
                  <a:gd name="T24" fmla="*/ 303 w 315"/>
                  <a:gd name="T25" fmla="*/ 177 h 423"/>
                  <a:gd name="T26" fmla="*/ 310 w 315"/>
                  <a:gd name="T27" fmla="*/ 208 h 423"/>
                  <a:gd name="T28" fmla="*/ 314 w 315"/>
                  <a:gd name="T29" fmla="*/ 239 h 423"/>
                  <a:gd name="T30" fmla="*/ 315 w 315"/>
                  <a:gd name="T31" fmla="*/ 273 h 423"/>
                  <a:gd name="T32" fmla="*/ 314 w 315"/>
                  <a:gd name="T33" fmla="*/ 308 h 423"/>
                  <a:gd name="T34" fmla="*/ 312 w 315"/>
                  <a:gd name="T35" fmla="*/ 313 h 423"/>
                  <a:gd name="T36" fmla="*/ 306 w 315"/>
                  <a:gd name="T37" fmla="*/ 328 h 423"/>
                  <a:gd name="T38" fmla="*/ 295 w 315"/>
                  <a:gd name="T39" fmla="*/ 350 h 423"/>
                  <a:gd name="T40" fmla="*/ 284 w 315"/>
                  <a:gd name="T41" fmla="*/ 372 h 423"/>
                  <a:gd name="T42" fmla="*/ 270 w 315"/>
                  <a:gd name="T43" fmla="*/ 394 h 423"/>
                  <a:gd name="T44" fmla="*/ 255 w 315"/>
                  <a:gd name="T45" fmla="*/ 412 h 423"/>
                  <a:gd name="T46" fmla="*/ 237 w 315"/>
                  <a:gd name="T47" fmla="*/ 423 h 423"/>
                  <a:gd name="T48" fmla="*/ 220 w 315"/>
                  <a:gd name="T49" fmla="*/ 423 h 423"/>
                  <a:gd name="T50" fmla="*/ 204 w 315"/>
                  <a:gd name="T51" fmla="*/ 416 h 423"/>
                  <a:gd name="T52" fmla="*/ 186 w 315"/>
                  <a:gd name="T53" fmla="*/ 405 h 423"/>
                  <a:gd name="T54" fmla="*/ 169 w 315"/>
                  <a:gd name="T55" fmla="*/ 390 h 423"/>
                  <a:gd name="T56" fmla="*/ 155 w 315"/>
                  <a:gd name="T57" fmla="*/ 374 h 423"/>
                  <a:gd name="T58" fmla="*/ 146 w 315"/>
                  <a:gd name="T59" fmla="*/ 355 h 423"/>
                  <a:gd name="T60" fmla="*/ 142 w 315"/>
                  <a:gd name="T61" fmla="*/ 333 h 423"/>
                  <a:gd name="T62" fmla="*/ 148 w 315"/>
                  <a:gd name="T63" fmla="*/ 310 h 423"/>
                  <a:gd name="T64" fmla="*/ 160 w 315"/>
                  <a:gd name="T65" fmla="*/ 284 h 423"/>
                  <a:gd name="T66" fmla="*/ 164 w 315"/>
                  <a:gd name="T67" fmla="*/ 281 h 423"/>
                  <a:gd name="T68" fmla="*/ 166 w 315"/>
                  <a:gd name="T69" fmla="*/ 277 h 423"/>
                  <a:gd name="T70" fmla="*/ 169 w 315"/>
                  <a:gd name="T71" fmla="*/ 273 h 423"/>
                  <a:gd name="T72" fmla="*/ 173 w 315"/>
                  <a:gd name="T73" fmla="*/ 270 h 423"/>
                  <a:gd name="T74" fmla="*/ 195 w 315"/>
                  <a:gd name="T75" fmla="*/ 239 h 423"/>
                  <a:gd name="T76" fmla="*/ 210 w 315"/>
                  <a:gd name="T77" fmla="*/ 209 h 423"/>
                  <a:gd name="T78" fmla="*/ 217 w 315"/>
                  <a:gd name="T79" fmla="*/ 180 h 423"/>
                  <a:gd name="T80" fmla="*/ 213 w 315"/>
                  <a:gd name="T81" fmla="*/ 153 h 423"/>
                  <a:gd name="T82" fmla="*/ 199 w 315"/>
                  <a:gd name="T83" fmla="*/ 127 h 423"/>
                  <a:gd name="T84" fmla="*/ 169 w 315"/>
                  <a:gd name="T85" fmla="*/ 102 h 423"/>
                  <a:gd name="T86" fmla="*/ 126 w 315"/>
                  <a:gd name="T87" fmla="*/ 80 h 423"/>
                  <a:gd name="T88" fmla="*/ 67 w 315"/>
                  <a:gd name="T89" fmla="*/ 58 h 423"/>
                  <a:gd name="T90" fmla="*/ 65 w 315"/>
                  <a:gd name="T91" fmla="*/ 58 h 423"/>
                  <a:gd name="T92" fmla="*/ 64 w 315"/>
                  <a:gd name="T93" fmla="*/ 56 h 423"/>
                  <a:gd name="T94" fmla="*/ 60 w 315"/>
                  <a:gd name="T95" fmla="*/ 56 h 423"/>
                  <a:gd name="T96" fmla="*/ 58 w 315"/>
                  <a:gd name="T97" fmla="*/ 54 h 423"/>
                  <a:gd name="T98" fmla="*/ 49 w 315"/>
                  <a:gd name="T99" fmla="*/ 51 h 423"/>
                  <a:gd name="T100" fmla="*/ 34 w 315"/>
                  <a:gd name="T101" fmla="*/ 43 h 423"/>
                  <a:gd name="T102" fmla="*/ 20 w 315"/>
                  <a:gd name="T103" fmla="*/ 36 h 423"/>
                  <a:gd name="T104" fmla="*/ 7 w 315"/>
                  <a:gd name="T105" fmla="*/ 27 h 423"/>
                  <a:gd name="T106" fmla="*/ 0 w 315"/>
                  <a:gd name="T107" fmla="*/ 20 h 423"/>
                  <a:gd name="T108" fmla="*/ 2 w 315"/>
                  <a:gd name="T109" fmla="*/ 12 h 423"/>
                  <a:gd name="T110" fmla="*/ 14 w 315"/>
                  <a:gd name="T111" fmla="*/ 5 h 423"/>
                  <a:gd name="T112" fmla="*/ 42 w 315"/>
                  <a:gd name="T113" fmla="*/ 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5" h="423">
                    <a:moveTo>
                      <a:pt x="42" y="2"/>
                    </a:moveTo>
                    <a:lnTo>
                      <a:pt x="73" y="0"/>
                    </a:lnTo>
                    <a:lnTo>
                      <a:pt x="102" y="3"/>
                    </a:lnTo>
                    <a:lnTo>
                      <a:pt x="129" y="9"/>
                    </a:lnTo>
                    <a:lnTo>
                      <a:pt x="157" y="16"/>
                    </a:lnTo>
                    <a:lnTo>
                      <a:pt x="182" y="27"/>
                    </a:lnTo>
                    <a:lnTo>
                      <a:pt x="206" y="42"/>
                    </a:lnTo>
                    <a:lnTo>
                      <a:pt x="228" y="58"/>
                    </a:lnTo>
                    <a:lnTo>
                      <a:pt x="248" y="78"/>
                    </a:lnTo>
                    <a:lnTo>
                      <a:pt x="264" y="98"/>
                    </a:lnTo>
                    <a:lnTo>
                      <a:pt x="281" y="124"/>
                    </a:lnTo>
                    <a:lnTo>
                      <a:pt x="293" y="149"/>
                    </a:lnTo>
                    <a:lnTo>
                      <a:pt x="303" y="177"/>
                    </a:lnTo>
                    <a:lnTo>
                      <a:pt x="310" y="208"/>
                    </a:lnTo>
                    <a:lnTo>
                      <a:pt x="314" y="239"/>
                    </a:lnTo>
                    <a:lnTo>
                      <a:pt x="315" y="273"/>
                    </a:lnTo>
                    <a:lnTo>
                      <a:pt x="314" y="308"/>
                    </a:lnTo>
                    <a:lnTo>
                      <a:pt x="312" y="313"/>
                    </a:lnTo>
                    <a:lnTo>
                      <a:pt x="306" y="328"/>
                    </a:lnTo>
                    <a:lnTo>
                      <a:pt x="295" y="350"/>
                    </a:lnTo>
                    <a:lnTo>
                      <a:pt x="284" y="372"/>
                    </a:lnTo>
                    <a:lnTo>
                      <a:pt x="270" y="394"/>
                    </a:lnTo>
                    <a:lnTo>
                      <a:pt x="255" y="412"/>
                    </a:lnTo>
                    <a:lnTo>
                      <a:pt x="237" y="423"/>
                    </a:lnTo>
                    <a:lnTo>
                      <a:pt x="220" y="423"/>
                    </a:lnTo>
                    <a:lnTo>
                      <a:pt x="204" y="416"/>
                    </a:lnTo>
                    <a:lnTo>
                      <a:pt x="186" y="405"/>
                    </a:lnTo>
                    <a:lnTo>
                      <a:pt x="169" y="390"/>
                    </a:lnTo>
                    <a:lnTo>
                      <a:pt x="155" y="374"/>
                    </a:lnTo>
                    <a:lnTo>
                      <a:pt x="146" y="355"/>
                    </a:lnTo>
                    <a:lnTo>
                      <a:pt x="142" y="333"/>
                    </a:lnTo>
                    <a:lnTo>
                      <a:pt x="148" y="310"/>
                    </a:lnTo>
                    <a:lnTo>
                      <a:pt x="160" y="284"/>
                    </a:lnTo>
                    <a:lnTo>
                      <a:pt x="164" y="281"/>
                    </a:lnTo>
                    <a:lnTo>
                      <a:pt x="166" y="277"/>
                    </a:lnTo>
                    <a:lnTo>
                      <a:pt x="169" y="273"/>
                    </a:lnTo>
                    <a:lnTo>
                      <a:pt x="173" y="270"/>
                    </a:lnTo>
                    <a:lnTo>
                      <a:pt x="195" y="239"/>
                    </a:lnTo>
                    <a:lnTo>
                      <a:pt x="210" y="209"/>
                    </a:lnTo>
                    <a:lnTo>
                      <a:pt x="217" y="180"/>
                    </a:lnTo>
                    <a:lnTo>
                      <a:pt x="213" y="153"/>
                    </a:lnTo>
                    <a:lnTo>
                      <a:pt x="199" y="127"/>
                    </a:lnTo>
                    <a:lnTo>
                      <a:pt x="169" y="102"/>
                    </a:lnTo>
                    <a:lnTo>
                      <a:pt x="126" y="80"/>
                    </a:lnTo>
                    <a:lnTo>
                      <a:pt x="67" y="58"/>
                    </a:lnTo>
                    <a:lnTo>
                      <a:pt x="65" y="58"/>
                    </a:lnTo>
                    <a:lnTo>
                      <a:pt x="64" y="56"/>
                    </a:lnTo>
                    <a:lnTo>
                      <a:pt x="60" y="56"/>
                    </a:lnTo>
                    <a:lnTo>
                      <a:pt x="58" y="54"/>
                    </a:lnTo>
                    <a:lnTo>
                      <a:pt x="49" y="51"/>
                    </a:lnTo>
                    <a:lnTo>
                      <a:pt x="34" y="43"/>
                    </a:lnTo>
                    <a:lnTo>
                      <a:pt x="20" y="36"/>
                    </a:lnTo>
                    <a:lnTo>
                      <a:pt x="7" y="27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14" y="5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auto">
              <a:xfrm>
                <a:off x="5427" y="2418"/>
                <a:ext cx="99" cy="171"/>
              </a:xfrm>
              <a:custGeom>
                <a:avLst/>
                <a:gdLst>
                  <a:gd name="T0" fmla="*/ 36 w 290"/>
                  <a:gd name="T1" fmla="*/ 0 h 411"/>
                  <a:gd name="T2" fmla="*/ 93 w 290"/>
                  <a:gd name="T3" fmla="*/ 2 h 411"/>
                  <a:gd name="T4" fmla="*/ 144 w 290"/>
                  <a:gd name="T5" fmla="*/ 15 h 411"/>
                  <a:gd name="T6" fmla="*/ 190 w 290"/>
                  <a:gd name="T7" fmla="*/ 40 h 411"/>
                  <a:gd name="T8" fmla="*/ 228 w 290"/>
                  <a:gd name="T9" fmla="*/ 75 h 411"/>
                  <a:gd name="T10" fmla="*/ 259 w 290"/>
                  <a:gd name="T11" fmla="*/ 119 h 411"/>
                  <a:gd name="T12" fmla="*/ 279 w 290"/>
                  <a:gd name="T13" fmla="*/ 172 h 411"/>
                  <a:gd name="T14" fmla="*/ 290 w 290"/>
                  <a:gd name="T15" fmla="*/ 232 h 411"/>
                  <a:gd name="T16" fmla="*/ 288 w 290"/>
                  <a:gd name="T17" fmla="*/ 299 h 411"/>
                  <a:gd name="T18" fmla="*/ 286 w 290"/>
                  <a:gd name="T19" fmla="*/ 305 h 411"/>
                  <a:gd name="T20" fmla="*/ 281 w 290"/>
                  <a:gd name="T21" fmla="*/ 319 h 411"/>
                  <a:gd name="T22" fmla="*/ 272 w 290"/>
                  <a:gd name="T23" fmla="*/ 339 h 411"/>
                  <a:gd name="T24" fmla="*/ 261 w 290"/>
                  <a:gd name="T25" fmla="*/ 361 h 411"/>
                  <a:gd name="T26" fmla="*/ 248 w 290"/>
                  <a:gd name="T27" fmla="*/ 383 h 411"/>
                  <a:gd name="T28" fmla="*/ 233 w 290"/>
                  <a:gd name="T29" fmla="*/ 401 h 411"/>
                  <a:gd name="T30" fmla="*/ 219 w 290"/>
                  <a:gd name="T31" fmla="*/ 411 h 411"/>
                  <a:gd name="T32" fmla="*/ 202 w 290"/>
                  <a:gd name="T33" fmla="*/ 411 h 411"/>
                  <a:gd name="T34" fmla="*/ 186 w 290"/>
                  <a:gd name="T35" fmla="*/ 403 h 411"/>
                  <a:gd name="T36" fmla="*/ 171 w 290"/>
                  <a:gd name="T37" fmla="*/ 392 h 411"/>
                  <a:gd name="T38" fmla="*/ 155 w 290"/>
                  <a:gd name="T39" fmla="*/ 380 h 411"/>
                  <a:gd name="T40" fmla="*/ 144 w 290"/>
                  <a:gd name="T41" fmla="*/ 363 h 411"/>
                  <a:gd name="T42" fmla="*/ 135 w 290"/>
                  <a:gd name="T43" fmla="*/ 345 h 411"/>
                  <a:gd name="T44" fmla="*/ 133 w 290"/>
                  <a:gd name="T45" fmla="*/ 325 h 411"/>
                  <a:gd name="T46" fmla="*/ 138 w 290"/>
                  <a:gd name="T47" fmla="*/ 301 h 411"/>
                  <a:gd name="T48" fmla="*/ 151 w 290"/>
                  <a:gd name="T49" fmla="*/ 276 h 411"/>
                  <a:gd name="T50" fmla="*/ 155 w 290"/>
                  <a:gd name="T51" fmla="*/ 272 h 411"/>
                  <a:gd name="T52" fmla="*/ 157 w 290"/>
                  <a:gd name="T53" fmla="*/ 268 h 411"/>
                  <a:gd name="T54" fmla="*/ 160 w 290"/>
                  <a:gd name="T55" fmla="*/ 265 h 411"/>
                  <a:gd name="T56" fmla="*/ 162 w 290"/>
                  <a:gd name="T57" fmla="*/ 261 h 411"/>
                  <a:gd name="T58" fmla="*/ 182 w 290"/>
                  <a:gd name="T59" fmla="*/ 232 h 411"/>
                  <a:gd name="T60" fmla="*/ 197 w 290"/>
                  <a:gd name="T61" fmla="*/ 203 h 411"/>
                  <a:gd name="T62" fmla="*/ 202 w 290"/>
                  <a:gd name="T63" fmla="*/ 175 h 411"/>
                  <a:gd name="T64" fmla="*/ 199 w 290"/>
                  <a:gd name="T65" fmla="*/ 148 h 411"/>
                  <a:gd name="T66" fmla="*/ 184 w 290"/>
                  <a:gd name="T67" fmla="*/ 122 h 411"/>
                  <a:gd name="T68" fmla="*/ 157 w 290"/>
                  <a:gd name="T69" fmla="*/ 97 h 411"/>
                  <a:gd name="T70" fmla="*/ 118 w 290"/>
                  <a:gd name="T71" fmla="*/ 75 h 411"/>
                  <a:gd name="T72" fmla="*/ 64 w 290"/>
                  <a:gd name="T73" fmla="*/ 55 h 411"/>
                  <a:gd name="T74" fmla="*/ 62 w 290"/>
                  <a:gd name="T75" fmla="*/ 55 h 411"/>
                  <a:gd name="T76" fmla="*/ 60 w 290"/>
                  <a:gd name="T77" fmla="*/ 53 h 411"/>
                  <a:gd name="T78" fmla="*/ 56 w 290"/>
                  <a:gd name="T79" fmla="*/ 53 h 411"/>
                  <a:gd name="T80" fmla="*/ 55 w 290"/>
                  <a:gd name="T81" fmla="*/ 51 h 411"/>
                  <a:gd name="T82" fmla="*/ 45 w 290"/>
                  <a:gd name="T83" fmla="*/ 48 h 411"/>
                  <a:gd name="T84" fmla="*/ 33 w 290"/>
                  <a:gd name="T85" fmla="*/ 42 h 411"/>
                  <a:gd name="T86" fmla="*/ 18 w 290"/>
                  <a:gd name="T87" fmla="*/ 35 h 411"/>
                  <a:gd name="T88" fmla="*/ 7 w 290"/>
                  <a:gd name="T89" fmla="*/ 28 h 411"/>
                  <a:gd name="T90" fmla="*/ 0 w 290"/>
                  <a:gd name="T91" fmla="*/ 18 h 411"/>
                  <a:gd name="T92" fmla="*/ 0 w 290"/>
                  <a:gd name="T93" fmla="*/ 11 h 411"/>
                  <a:gd name="T94" fmla="*/ 11 w 290"/>
                  <a:gd name="T95" fmla="*/ 6 h 411"/>
                  <a:gd name="T96" fmla="*/ 36 w 290"/>
                  <a:gd name="T97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" h="411">
                    <a:moveTo>
                      <a:pt x="36" y="0"/>
                    </a:moveTo>
                    <a:lnTo>
                      <a:pt x="93" y="2"/>
                    </a:lnTo>
                    <a:lnTo>
                      <a:pt x="144" y="15"/>
                    </a:lnTo>
                    <a:lnTo>
                      <a:pt x="190" y="40"/>
                    </a:lnTo>
                    <a:lnTo>
                      <a:pt x="228" y="75"/>
                    </a:lnTo>
                    <a:lnTo>
                      <a:pt x="259" y="119"/>
                    </a:lnTo>
                    <a:lnTo>
                      <a:pt x="279" y="172"/>
                    </a:lnTo>
                    <a:lnTo>
                      <a:pt x="290" y="232"/>
                    </a:lnTo>
                    <a:lnTo>
                      <a:pt x="288" y="299"/>
                    </a:lnTo>
                    <a:lnTo>
                      <a:pt x="286" y="305"/>
                    </a:lnTo>
                    <a:lnTo>
                      <a:pt x="281" y="319"/>
                    </a:lnTo>
                    <a:lnTo>
                      <a:pt x="272" y="339"/>
                    </a:lnTo>
                    <a:lnTo>
                      <a:pt x="261" y="361"/>
                    </a:lnTo>
                    <a:lnTo>
                      <a:pt x="248" y="383"/>
                    </a:lnTo>
                    <a:lnTo>
                      <a:pt x="233" y="401"/>
                    </a:lnTo>
                    <a:lnTo>
                      <a:pt x="219" y="411"/>
                    </a:lnTo>
                    <a:lnTo>
                      <a:pt x="202" y="411"/>
                    </a:lnTo>
                    <a:lnTo>
                      <a:pt x="186" y="403"/>
                    </a:lnTo>
                    <a:lnTo>
                      <a:pt x="171" y="392"/>
                    </a:lnTo>
                    <a:lnTo>
                      <a:pt x="155" y="380"/>
                    </a:lnTo>
                    <a:lnTo>
                      <a:pt x="144" y="363"/>
                    </a:lnTo>
                    <a:lnTo>
                      <a:pt x="135" y="345"/>
                    </a:lnTo>
                    <a:lnTo>
                      <a:pt x="133" y="325"/>
                    </a:lnTo>
                    <a:lnTo>
                      <a:pt x="138" y="301"/>
                    </a:lnTo>
                    <a:lnTo>
                      <a:pt x="151" y="276"/>
                    </a:lnTo>
                    <a:lnTo>
                      <a:pt x="155" y="272"/>
                    </a:lnTo>
                    <a:lnTo>
                      <a:pt x="157" y="268"/>
                    </a:lnTo>
                    <a:lnTo>
                      <a:pt x="160" y="265"/>
                    </a:lnTo>
                    <a:lnTo>
                      <a:pt x="162" y="261"/>
                    </a:lnTo>
                    <a:lnTo>
                      <a:pt x="182" y="232"/>
                    </a:lnTo>
                    <a:lnTo>
                      <a:pt x="197" y="203"/>
                    </a:lnTo>
                    <a:lnTo>
                      <a:pt x="202" y="175"/>
                    </a:lnTo>
                    <a:lnTo>
                      <a:pt x="199" y="148"/>
                    </a:lnTo>
                    <a:lnTo>
                      <a:pt x="184" y="122"/>
                    </a:lnTo>
                    <a:lnTo>
                      <a:pt x="157" y="97"/>
                    </a:lnTo>
                    <a:lnTo>
                      <a:pt x="118" y="75"/>
                    </a:lnTo>
                    <a:lnTo>
                      <a:pt x="64" y="55"/>
                    </a:lnTo>
                    <a:lnTo>
                      <a:pt x="62" y="55"/>
                    </a:lnTo>
                    <a:lnTo>
                      <a:pt x="60" y="53"/>
                    </a:lnTo>
                    <a:lnTo>
                      <a:pt x="56" y="53"/>
                    </a:lnTo>
                    <a:lnTo>
                      <a:pt x="55" y="51"/>
                    </a:lnTo>
                    <a:lnTo>
                      <a:pt x="45" y="48"/>
                    </a:lnTo>
                    <a:lnTo>
                      <a:pt x="33" y="42"/>
                    </a:lnTo>
                    <a:lnTo>
                      <a:pt x="18" y="35"/>
                    </a:lnTo>
                    <a:lnTo>
                      <a:pt x="7" y="28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11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C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auto">
              <a:xfrm>
                <a:off x="5434" y="2420"/>
                <a:ext cx="91" cy="166"/>
              </a:xfrm>
              <a:custGeom>
                <a:avLst/>
                <a:gdLst>
                  <a:gd name="T0" fmla="*/ 35 w 268"/>
                  <a:gd name="T1" fmla="*/ 0 h 399"/>
                  <a:gd name="T2" fmla="*/ 86 w 268"/>
                  <a:gd name="T3" fmla="*/ 1 h 399"/>
                  <a:gd name="T4" fmla="*/ 133 w 268"/>
                  <a:gd name="T5" fmla="*/ 14 h 399"/>
                  <a:gd name="T6" fmla="*/ 175 w 268"/>
                  <a:gd name="T7" fmla="*/ 38 h 399"/>
                  <a:gd name="T8" fmla="*/ 212 w 268"/>
                  <a:gd name="T9" fmla="*/ 73 h 399"/>
                  <a:gd name="T10" fmla="*/ 239 w 268"/>
                  <a:gd name="T11" fmla="*/ 115 h 399"/>
                  <a:gd name="T12" fmla="*/ 259 w 268"/>
                  <a:gd name="T13" fmla="*/ 166 h 399"/>
                  <a:gd name="T14" fmla="*/ 268 w 268"/>
                  <a:gd name="T15" fmla="*/ 224 h 399"/>
                  <a:gd name="T16" fmla="*/ 268 w 268"/>
                  <a:gd name="T17" fmla="*/ 290 h 399"/>
                  <a:gd name="T18" fmla="*/ 267 w 268"/>
                  <a:gd name="T19" fmla="*/ 295 h 399"/>
                  <a:gd name="T20" fmla="*/ 261 w 268"/>
                  <a:gd name="T21" fmla="*/ 310 h 399"/>
                  <a:gd name="T22" fmla="*/ 254 w 268"/>
                  <a:gd name="T23" fmla="*/ 330 h 399"/>
                  <a:gd name="T24" fmla="*/ 243 w 268"/>
                  <a:gd name="T25" fmla="*/ 352 h 399"/>
                  <a:gd name="T26" fmla="*/ 230 w 268"/>
                  <a:gd name="T27" fmla="*/ 372 h 399"/>
                  <a:gd name="T28" fmla="*/ 217 w 268"/>
                  <a:gd name="T29" fmla="*/ 390 h 399"/>
                  <a:gd name="T30" fmla="*/ 203 w 268"/>
                  <a:gd name="T31" fmla="*/ 399 h 399"/>
                  <a:gd name="T32" fmla="*/ 188 w 268"/>
                  <a:gd name="T33" fmla="*/ 399 h 399"/>
                  <a:gd name="T34" fmla="*/ 174 w 268"/>
                  <a:gd name="T35" fmla="*/ 392 h 399"/>
                  <a:gd name="T36" fmla="*/ 159 w 268"/>
                  <a:gd name="T37" fmla="*/ 381 h 399"/>
                  <a:gd name="T38" fmla="*/ 144 w 268"/>
                  <a:gd name="T39" fmla="*/ 368 h 399"/>
                  <a:gd name="T40" fmla="*/ 135 w 268"/>
                  <a:gd name="T41" fmla="*/ 353 h 399"/>
                  <a:gd name="T42" fmla="*/ 128 w 268"/>
                  <a:gd name="T43" fmla="*/ 335 h 399"/>
                  <a:gd name="T44" fmla="*/ 126 w 268"/>
                  <a:gd name="T45" fmla="*/ 315 h 399"/>
                  <a:gd name="T46" fmla="*/ 132 w 268"/>
                  <a:gd name="T47" fmla="*/ 293 h 399"/>
                  <a:gd name="T48" fmla="*/ 146 w 268"/>
                  <a:gd name="T49" fmla="*/ 268 h 399"/>
                  <a:gd name="T50" fmla="*/ 148 w 268"/>
                  <a:gd name="T51" fmla="*/ 264 h 399"/>
                  <a:gd name="T52" fmla="*/ 150 w 268"/>
                  <a:gd name="T53" fmla="*/ 260 h 399"/>
                  <a:gd name="T54" fmla="*/ 153 w 268"/>
                  <a:gd name="T55" fmla="*/ 257 h 399"/>
                  <a:gd name="T56" fmla="*/ 155 w 268"/>
                  <a:gd name="T57" fmla="*/ 253 h 399"/>
                  <a:gd name="T58" fmla="*/ 174 w 268"/>
                  <a:gd name="T59" fmla="*/ 226 h 399"/>
                  <a:gd name="T60" fmla="*/ 184 w 268"/>
                  <a:gd name="T61" fmla="*/ 197 h 399"/>
                  <a:gd name="T62" fmla="*/ 190 w 268"/>
                  <a:gd name="T63" fmla="*/ 169 h 399"/>
                  <a:gd name="T64" fmla="*/ 186 w 268"/>
                  <a:gd name="T65" fmla="*/ 142 h 399"/>
                  <a:gd name="T66" fmla="*/ 174 w 268"/>
                  <a:gd name="T67" fmla="*/ 116 h 399"/>
                  <a:gd name="T68" fmla="*/ 150 w 268"/>
                  <a:gd name="T69" fmla="*/ 93 h 399"/>
                  <a:gd name="T70" fmla="*/ 113 w 268"/>
                  <a:gd name="T71" fmla="*/ 71 h 399"/>
                  <a:gd name="T72" fmla="*/ 64 w 268"/>
                  <a:gd name="T73" fmla="*/ 51 h 399"/>
                  <a:gd name="T74" fmla="*/ 62 w 268"/>
                  <a:gd name="T75" fmla="*/ 49 h 399"/>
                  <a:gd name="T76" fmla="*/ 60 w 268"/>
                  <a:gd name="T77" fmla="*/ 49 h 399"/>
                  <a:gd name="T78" fmla="*/ 57 w 268"/>
                  <a:gd name="T79" fmla="*/ 49 h 399"/>
                  <a:gd name="T80" fmla="*/ 55 w 268"/>
                  <a:gd name="T81" fmla="*/ 47 h 399"/>
                  <a:gd name="T82" fmla="*/ 48 w 268"/>
                  <a:gd name="T83" fmla="*/ 43 h 399"/>
                  <a:gd name="T84" fmla="*/ 35 w 268"/>
                  <a:gd name="T85" fmla="*/ 40 h 399"/>
                  <a:gd name="T86" fmla="*/ 22 w 268"/>
                  <a:gd name="T87" fmla="*/ 32 h 399"/>
                  <a:gd name="T88" fmla="*/ 9 w 268"/>
                  <a:gd name="T89" fmla="*/ 25 h 399"/>
                  <a:gd name="T90" fmla="*/ 2 w 268"/>
                  <a:gd name="T91" fmla="*/ 16 h 399"/>
                  <a:gd name="T92" fmla="*/ 0 w 268"/>
                  <a:gd name="T93" fmla="*/ 9 h 399"/>
                  <a:gd name="T94" fmla="*/ 11 w 268"/>
                  <a:gd name="T95" fmla="*/ 3 h 399"/>
                  <a:gd name="T96" fmla="*/ 35 w 268"/>
                  <a:gd name="T97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8" h="399">
                    <a:moveTo>
                      <a:pt x="35" y="0"/>
                    </a:moveTo>
                    <a:lnTo>
                      <a:pt x="86" y="1"/>
                    </a:lnTo>
                    <a:lnTo>
                      <a:pt x="133" y="14"/>
                    </a:lnTo>
                    <a:lnTo>
                      <a:pt x="175" y="38"/>
                    </a:lnTo>
                    <a:lnTo>
                      <a:pt x="212" y="73"/>
                    </a:lnTo>
                    <a:lnTo>
                      <a:pt x="239" y="115"/>
                    </a:lnTo>
                    <a:lnTo>
                      <a:pt x="259" y="166"/>
                    </a:lnTo>
                    <a:lnTo>
                      <a:pt x="268" y="224"/>
                    </a:lnTo>
                    <a:lnTo>
                      <a:pt x="268" y="290"/>
                    </a:lnTo>
                    <a:lnTo>
                      <a:pt x="267" y="295"/>
                    </a:lnTo>
                    <a:lnTo>
                      <a:pt x="261" y="310"/>
                    </a:lnTo>
                    <a:lnTo>
                      <a:pt x="254" y="330"/>
                    </a:lnTo>
                    <a:lnTo>
                      <a:pt x="243" y="352"/>
                    </a:lnTo>
                    <a:lnTo>
                      <a:pt x="230" y="372"/>
                    </a:lnTo>
                    <a:lnTo>
                      <a:pt x="217" y="390"/>
                    </a:lnTo>
                    <a:lnTo>
                      <a:pt x="203" y="399"/>
                    </a:lnTo>
                    <a:lnTo>
                      <a:pt x="188" y="399"/>
                    </a:lnTo>
                    <a:lnTo>
                      <a:pt x="174" y="392"/>
                    </a:lnTo>
                    <a:lnTo>
                      <a:pt x="159" y="381"/>
                    </a:lnTo>
                    <a:lnTo>
                      <a:pt x="144" y="368"/>
                    </a:lnTo>
                    <a:lnTo>
                      <a:pt x="135" y="353"/>
                    </a:lnTo>
                    <a:lnTo>
                      <a:pt x="128" y="335"/>
                    </a:lnTo>
                    <a:lnTo>
                      <a:pt x="126" y="315"/>
                    </a:lnTo>
                    <a:lnTo>
                      <a:pt x="132" y="293"/>
                    </a:lnTo>
                    <a:lnTo>
                      <a:pt x="146" y="268"/>
                    </a:lnTo>
                    <a:lnTo>
                      <a:pt x="148" y="264"/>
                    </a:lnTo>
                    <a:lnTo>
                      <a:pt x="150" y="260"/>
                    </a:lnTo>
                    <a:lnTo>
                      <a:pt x="153" y="257"/>
                    </a:lnTo>
                    <a:lnTo>
                      <a:pt x="155" y="253"/>
                    </a:lnTo>
                    <a:lnTo>
                      <a:pt x="174" y="226"/>
                    </a:lnTo>
                    <a:lnTo>
                      <a:pt x="184" y="197"/>
                    </a:lnTo>
                    <a:lnTo>
                      <a:pt x="190" y="169"/>
                    </a:lnTo>
                    <a:lnTo>
                      <a:pt x="186" y="142"/>
                    </a:lnTo>
                    <a:lnTo>
                      <a:pt x="174" y="116"/>
                    </a:lnTo>
                    <a:lnTo>
                      <a:pt x="150" y="93"/>
                    </a:lnTo>
                    <a:lnTo>
                      <a:pt x="113" y="71"/>
                    </a:lnTo>
                    <a:lnTo>
                      <a:pt x="64" y="51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5" y="47"/>
                    </a:lnTo>
                    <a:lnTo>
                      <a:pt x="48" y="43"/>
                    </a:lnTo>
                    <a:lnTo>
                      <a:pt x="35" y="40"/>
                    </a:lnTo>
                    <a:lnTo>
                      <a:pt x="22" y="32"/>
                    </a:lnTo>
                    <a:lnTo>
                      <a:pt x="9" y="25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11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CB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auto">
              <a:xfrm>
                <a:off x="5440" y="2422"/>
                <a:ext cx="83" cy="161"/>
              </a:xfrm>
              <a:custGeom>
                <a:avLst/>
                <a:gdLst>
                  <a:gd name="T0" fmla="*/ 32 w 245"/>
                  <a:gd name="T1" fmla="*/ 0 h 387"/>
                  <a:gd name="T2" fmla="*/ 79 w 245"/>
                  <a:gd name="T3" fmla="*/ 2 h 387"/>
                  <a:gd name="T4" fmla="*/ 121 w 245"/>
                  <a:gd name="T5" fmla="*/ 15 h 387"/>
                  <a:gd name="T6" fmla="*/ 159 w 245"/>
                  <a:gd name="T7" fmla="*/ 37 h 387"/>
                  <a:gd name="T8" fmla="*/ 192 w 245"/>
                  <a:gd name="T9" fmla="*/ 69 h 387"/>
                  <a:gd name="T10" fmla="*/ 218 w 245"/>
                  <a:gd name="T11" fmla="*/ 111 h 387"/>
                  <a:gd name="T12" fmla="*/ 236 w 245"/>
                  <a:gd name="T13" fmla="*/ 161 h 387"/>
                  <a:gd name="T14" fmla="*/ 245 w 245"/>
                  <a:gd name="T15" fmla="*/ 219 h 387"/>
                  <a:gd name="T16" fmla="*/ 245 w 245"/>
                  <a:gd name="T17" fmla="*/ 281 h 387"/>
                  <a:gd name="T18" fmla="*/ 243 w 245"/>
                  <a:gd name="T19" fmla="*/ 286 h 387"/>
                  <a:gd name="T20" fmla="*/ 238 w 245"/>
                  <a:gd name="T21" fmla="*/ 299 h 387"/>
                  <a:gd name="T22" fmla="*/ 230 w 245"/>
                  <a:gd name="T23" fmla="*/ 319 h 387"/>
                  <a:gd name="T24" fmla="*/ 221 w 245"/>
                  <a:gd name="T25" fmla="*/ 341 h 387"/>
                  <a:gd name="T26" fmla="*/ 210 w 245"/>
                  <a:gd name="T27" fmla="*/ 361 h 387"/>
                  <a:gd name="T28" fmla="*/ 197 w 245"/>
                  <a:gd name="T29" fmla="*/ 378 h 387"/>
                  <a:gd name="T30" fmla="*/ 185 w 245"/>
                  <a:gd name="T31" fmla="*/ 387 h 387"/>
                  <a:gd name="T32" fmla="*/ 172 w 245"/>
                  <a:gd name="T33" fmla="*/ 387 h 387"/>
                  <a:gd name="T34" fmla="*/ 159 w 245"/>
                  <a:gd name="T35" fmla="*/ 379 h 387"/>
                  <a:gd name="T36" fmla="*/ 146 w 245"/>
                  <a:gd name="T37" fmla="*/ 370 h 387"/>
                  <a:gd name="T38" fmla="*/ 134 w 245"/>
                  <a:gd name="T39" fmla="*/ 358 h 387"/>
                  <a:gd name="T40" fmla="*/ 125 w 245"/>
                  <a:gd name="T41" fmla="*/ 343 h 387"/>
                  <a:gd name="T42" fmla="*/ 119 w 245"/>
                  <a:gd name="T43" fmla="*/ 327 h 387"/>
                  <a:gd name="T44" fmla="*/ 119 w 245"/>
                  <a:gd name="T45" fmla="*/ 306 h 387"/>
                  <a:gd name="T46" fmla="*/ 125 w 245"/>
                  <a:gd name="T47" fmla="*/ 285 h 387"/>
                  <a:gd name="T48" fmla="*/ 137 w 245"/>
                  <a:gd name="T49" fmla="*/ 259 h 387"/>
                  <a:gd name="T50" fmla="*/ 139 w 245"/>
                  <a:gd name="T51" fmla="*/ 255 h 387"/>
                  <a:gd name="T52" fmla="*/ 143 w 245"/>
                  <a:gd name="T53" fmla="*/ 252 h 387"/>
                  <a:gd name="T54" fmla="*/ 145 w 245"/>
                  <a:gd name="T55" fmla="*/ 250 h 387"/>
                  <a:gd name="T56" fmla="*/ 146 w 245"/>
                  <a:gd name="T57" fmla="*/ 246 h 387"/>
                  <a:gd name="T58" fmla="*/ 163 w 245"/>
                  <a:gd name="T59" fmla="*/ 219 h 387"/>
                  <a:gd name="T60" fmla="*/ 174 w 245"/>
                  <a:gd name="T61" fmla="*/ 190 h 387"/>
                  <a:gd name="T62" fmla="*/ 177 w 245"/>
                  <a:gd name="T63" fmla="*/ 162 h 387"/>
                  <a:gd name="T64" fmla="*/ 174 w 245"/>
                  <a:gd name="T65" fmla="*/ 135 h 387"/>
                  <a:gd name="T66" fmla="*/ 161 w 245"/>
                  <a:gd name="T67" fmla="*/ 110 h 387"/>
                  <a:gd name="T68" fmla="*/ 139 w 245"/>
                  <a:gd name="T69" fmla="*/ 88 h 387"/>
                  <a:gd name="T70" fmla="*/ 106 w 245"/>
                  <a:gd name="T71" fmla="*/ 66 h 387"/>
                  <a:gd name="T72" fmla="*/ 63 w 245"/>
                  <a:gd name="T73" fmla="*/ 48 h 387"/>
                  <a:gd name="T74" fmla="*/ 61 w 245"/>
                  <a:gd name="T75" fmla="*/ 46 h 387"/>
                  <a:gd name="T76" fmla="*/ 59 w 245"/>
                  <a:gd name="T77" fmla="*/ 46 h 387"/>
                  <a:gd name="T78" fmla="*/ 55 w 245"/>
                  <a:gd name="T79" fmla="*/ 46 h 387"/>
                  <a:gd name="T80" fmla="*/ 53 w 245"/>
                  <a:gd name="T81" fmla="*/ 44 h 387"/>
                  <a:gd name="T82" fmla="*/ 48 w 245"/>
                  <a:gd name="T83" fmla="*/ 42 h 387"/>
                  <a:gd name="T84" fmla="*/ 35 w 245"/>
                  <a:gd name="T85" fmla="*/ 37 h 387"/>
                  <a:gd name="T86" fmla="*/ 22 w 245"/>
                  <a:gd name="T87" fmla="*/ 31 h 387"/>
                  <a:gd name="T88" fmla="*/ 10 w 245"/>
                  <a:gd name="T89" fmla="*/ 24 h 387"/>
                  <a:gd name="T90" fmla="*/ 2 w 245"/>
                  <a:gd name="T91" fmla="*/ 17 h 387"/>
                  <a:gd name="T92" fmla="*/ 0 w 245"/>
                  <a:gd name="T93" fmla="*/ 9 h 387"/>
                  <a:gd name="T94" fmla="*/ 10 w 245"/>
                  <a:gd name="T95" fmla="*/ 4 h 387"/>
                  <a:gd name="T96" fmla="*/ 32 w 245"/>
                  <a:gd name="T9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5" h="387">
                    <a:moveTo>
                      <a:pt x="32" y="0"/>
                    </a:moveTo>
                    <a:lnTo>
                      <a:pt x="79" y="2"/>
                    </a:lnTo>
                    <a:lnTo>
                      <a:pt x="121" y="15"/>
                    </a:lnTo>
                    <a:lnTo>
                      <a:pt x="159" y="37"/>
                    </a:lnTo>
                    <a:lnTo>
                      <a:pt x="192" y="69"/>
                    </a:lnTo>
                    <a:lnTo>
                      <a:pt x="218" y="111"/>
                    </a:lnTo>
                    <a:lnTo>
                      <a:pt x="236" y="161"/>
                    </a:lnTo>
                    <a:lnTo>
                      <a:pt x="245" y="219"/>
                    </a:lnTo>
                    <a:lnTo>
                      <a:pt x="245" y="281"/>
                    </a:lnTo>
                    <a:lnTo>
                      <a:pt x="243" y="286"/>
                    </a:lnTo>
                    <a:lnTo>
                      <a:pt x="238" y="299"/>
                    </a:lnTo>
                    <a:lnTo>
                      <a:pt x="230" y="319"/>
                    </a:lnTo>
                    <a:lnTo>
                      <a:pt x="221" y="341"/>
                    </a:lnTo>
                    <a:lnTo>
                      <a:pt x="210" y="361"/>
                    </a:lnTo>
                    <a:lnTo>
                      <a:pt x="197" y="378"/>
                    </a:lnTo>
                    <a:lnTo>
                      <a:pt x="185" y="387"/>
                    </a:lnTo>
                    <a:lnTo>
                      <a:pt x="172" y="387"/>
                    </a:lnTo>
                    <a:lnTo>
                      <a:pt x="159" y="379"/>
                    </a:lnTo>
                    <a:lnTo>
                      <a:pt x="146" y="370"/>
                    </a:lnTo>
                    <a:lnTo>
                      <a:pt x="134" y="358"/>
                    </a:lnTo>
                    <a:lnTo>
                      <a:pt x="125" y="343"/>
                    </a:lnTo>
                    <a:lnTo>
                      <a:pt x="119" y="327"/>
                    </a:lnTo>
                    <a:lnTo>
                      <a:pt x="119" y="306"/>
                    </a:lnTo>
                    <a:lnTo>
                      <a:pt x="125" y="285"/>
                    </a:lnTo>
                    <a:lnTo>
                      <a:pt x="137" y="259"/>
                    </a:lnTo>
                    <a:lnTo>
                      <a:pt x="139" y="255"/>
                    </a:lnTo>
                    <a:lnTo>
                      <a:pt x="143" y="252"/>
                    </a:lnTo>
                    <a:lnTo>
                      <a:pt x="145" y="250"/>
                    </a:lnTo>
                    <a:lnTo>
                      <a:pt x="146" y="246"/>
                    </a:lnTo>
                    <a:lnTo>
                      <a:pt x="163" y="219"/>
                    </a:lnTo>
                    <a:lnTo>
                      <a:pt x="174" y="190"/>
                    </a:lnTo>
                    <a:lnTo>
                      <a:pt x="177" y="162"/>
                    </a:lnTo>
                    <a:lnTo>
                      <a:pt x="174" y="135"/>
                    </a:lnTo>
                    <a:lnTo>
                      <a:pt x="161" y="110"/>
                    </a:lnTo>
                    <a:lnTo>
                      <a:pt x="139" y="88"/>
                    </a:lnTo>
                    <a:lnTo>
                      <a:pt x="106" y="66"/>
                    </a:lnTo>
                    <a:lnTo>
                      <a:pt x="63" y="48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5" y="46"/>
                    </a:lnTo>
                    <a:lnTo>
                      <a:pt x="53" y="44"/>
                    </a:lnTo>
                    <a:lnTo>
                      <a:pt x="48" y="42"/>
                    </a:lnTo>
                    <a:lnTo>
                      <a:pt x="35" y="37"/>
                    </a:lnTo>
                    <a:lnTo>
                      <a:pt x="22" y="31"/>
                    </a:lnTo>
                    <a:lnTo>
                      <a:pt x="10" y="24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10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A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auto">
              <a:xfrm>
                <a:off x="5446" y="2424"/>
                <a:ext cx="75" cy="157"/>
              </a:xfrm>
              <a:custGeom>
                <a:avLst/>
                <a:gdLst>
                  <a:gd name="T0" fmla="*/ 27 w 220"/>
                  <a:gd name="T1" fmla="*/ 0 h 377"/>
                  <a:gd name="T2" fmla="*/ 71 w 220"/>
                  <a:gd name="T3" fmla="*/ 2 h 377"/>
                  <a:gd name="T4" fmla="*/ 109 w 220"/>
                  <a:gd name="T5" fmla="*/ 14 h 377"/>
                  <a:gd name="T6" fmla="*/ 144 w 220"/>
                  <a:gd name="T7" fmla="*/ 36 h 377"/>
                  <a:gd name="T8" fmla="*/ 173 w 220"/>
                  <a:gd name="T9" fmla="*/ 69 h 377"/>
                  <a:gd name="T10" fmla="*/ 197 w 220"/>
                  <a:gd name="T11" fmla="*/ 109 h 377"/>
                  <a:gd name="T12" fmla="*/ 213 w 220"/>
                  <a:gd name="T13" fmla="*/ 157 h 377"/>
                  <a:gd name="T14" fmla="*/ 220 w 220"/>
                  <a:gd name="T15" fmla="*/ 213 h 377"/>
                  <a:gd name="T16" fmla="*/ 220 w 220"/>
                  <a:gd name="T17" fmla="*/ 273 h 377"/>
                  <a:gd name="T18" fmla="*/ 219 w 220"/>
                  <a:gd name="T19" fmla="*/ 279 h 377"/>
                  <a:gd name="T20" fmla="*/ 215 w 220"/>
                  <a:gd name="T21" fmla="*/ 292 h 377"/>
                  <a:gd name="T22" fmla="*/ 208 w 220"/>
                  <a:gd name="T23" fmla="*/ 310 h 377"/>
                  <a:gd name="T24" fmla="*/ 199 w 220"/>
                  <a:gd name="T25" fmla="*/ 332 h 377"/>
                  <a:gd name="T26" fmla="*/ 189 w 220"/>
                  <a:gd name="T27" fmla="*/ 352 h 377"/>
                  <a:gd name="T28" fmla="*/ 178 w 220"/>
                  <a:gd name="T29" fmla="*/ 368 h 377"/>
                  <a:gd name="T30" fmla="*/ 166 w 220"/>
                  <a:gd name="T31" fmla="*/ 377 h 377"/>
                  <a:gd name="T32" fmla="*/ 155 w 220"/>
                  <a:gd name="T33" fmla="*/ 377 h 377"/>
                  <a:gd name="T34" fmla="*/ 142 w 220"/>
                  <a:gd name="T35" fmla="*/ 370 h 377"/>
                  <a:gd name="T36" fmla="*/ 131 w 220"/>
                  <a:gd name="T37" fmla="*/ 359 h 377"/>
                  <a:gd name="T38" fmla="*/ 120 w 220"/>
                  <a:gd name="T39" fmla="*/ 348 h 377"/>
                  <a:gd name="T40" fmla="*/ 113 w 220"/>
                  <a:gd name="T41" fmla="*/ 333 h 377"/>
                  <a:gd name="T42" fmla="*/ 109 w 220"/>
                  <a:gd name="T43" fmla="*/ 319 h 377"/>
                  <a:gd name="T44" fmla="*/ 109 w 220"/>
                  <a:gd name="T45" fmla="*/ 299 h 377"/>
                  <a:gd name="T46" fmla="*/ 116 w 220"/>
                  <a:gd name="T47" fmla="*/ 277 h 377"/>
                  <a:gd name="T48" fmla="*/ 129 w 220"/>
                  <a:gd name="T49" fmla="*/ 253 h 377"/>
                  <a:gd name="T50" fmla="*/ 131 w 220"/>
                  <a:gd name="T51" fmla="*/ 250 h 377"/>
                  <a:gd name="T52" fmla="*/ 133 w 220"/>
                  <a:gd name="T53" fmla="*/ 246 h 377"/>
                  <a:gd name="T54" fmla="*/ 135 w 220"/>
                  <a:gd name="T55" fmla="*/ 244 h 377"/>
                  <a:gd name="T56" fmla="*/ 137 w 220"/>
                  <a:gd name="T57" fmla="*/ 240 h 377"/>
                  <a:gd name="T58" fmla="*/ 151 w 220"/>
                  <a:gd name="T59" fmla="*/ 213 h 377"/>
                  <a:gd name="T60" fmla="*/ 160 w 220"/>
                  <a:gd name="T61" fmla="*/ 186 h 377"/>
                  <a:gd name="T62" fmla="*/ 162 w 220"/>
                  <a:gd name="T63" fmla="*/ 158 h 377"/>
                  <a:gd name="T64" fmla="*/ 158 w 220"/>
                  <a:gd name="T65" fmla="*/ 131 h 377"/>
                  <a:gd name="T66" fmla="*/ 147 w 220"/>
                  <a:gd name="T67" fmla="*/ 106 h 377"/>
                  <a:gd name="T68" fmla="*/ 127 w 220"/>
                  <a:gd name="T69" fmla="*/ 84 h 377"/>
                  <a:gd name="T70" fmla="*/ 98 w 220"/>
                  <a:gd name="T71" fmla="*/ 62 h 377"/>
                  <a:gd name="T72" fmla="*/ 60 w 220"/>
                  <a:gd name="T73" fmla="*/ 45 h 377"/>
                  <a:gd name="T74" fmla="*/ 58 w 220"/>
                  <a:gd name="T75" fmla="*/ 44 h 377"/>
                  <a:gd name="T76" fmla="*/ 56 w 220"/>
                  <a:gd name="T77" fmla="*/ 44 h 377"/>
                  <a:gd name="T78" fmla="*/ 53 w 220"/>
                  <a:gd name="T79" fmla="*/ 44 h 377"/>
                  <a:gd name="T80" fmla="*/ 51 w 220"/>
                  <a:gd name="T81" fmla="*/ 42 h 377"/>
                  <a:gd name="T82" fmla="*/ 45 w 220"/>
                  <a:gd name="T83" fmla="*/ 40 h 377"/>
                  <a:gd name="T84" fmla="*/ 36 w 220"/>
                  <a:gd name="T85" fmla="*/ 36 h 377"/>
                  <a:gd name="T86" fmla="*/ 22 w 220"/>
                  <a:gd name="T87" fmla="*/ 31 h 377"/>
                  <a:gd name="T88" fmla="*/ 11 w 220"/>
                  <a:gd name="T89" fmla="*/ 23 h 377"/>
                  <a:gd name="T90" fmla="*/ 2 w 220"/>
                  <a:gd name="T91" fmla="*/ 16 h 377"/>
                  <a:gd name="T92" fmla="*/ 0 w 220"/>
                  <a:gd name="T93" fmla="*/ 11 h 377"/>
                  <a:gd name="T94" fmla="*/ 7 w 220"/>
                  <a:gd name="T95" fmla="*/ 3 h 377"/>
                  <a:gd name="T96" fmla="*/ 27 w 220"/>
                  <a:gd name="T97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0" h="377">
                    <a:moveTo>
                      <a:pt x="27" y="0"/>
                    </a:moveTo>
                    <a:lnTo>
                      <a:pt x="71" y="2"/>
                    </a:lnTo>
                    <a:lnTo>
                      <a:pt x="109" y="14"/>
                    </a:lnTo>
                    <a:lnTo>
                      <a:pt x="144" y="36"/>
                    </a:lnTo>
                    <a:lnTo>
                      <a:pt x="173" y="69"/>
                    </a:lnTo>
                    <a:lnTo>
                      <a:pt x="197" y="109"/>
                    </a:lnTo>
                    <a:lnTo>
                      <a:pt x="213" y="157"/>
                    </a:lnTo>
                    <a:lnTo>
                      <a:pt x="220" y="213"/>
                    </a:lnTo>
                    <a:lnTo>
                      <a:pt x="220" y="273"/>
                    </a:lnTo>
                    <a:lnTo>
                      <a:pt x="219" y="279"/>
                    </a:lnTo>
                    <a:lnTo>
                      <a:pt x="215" y="292"/>
                    </a:lnTo>
                    <a:lnTo>
                      <a:pt x="208" y="310"/>
                    </a:lnTo>
                    <a:lnTo>
                      <a:pt x="199" y="332"/>
                    </a:lnTo>
                    <a:lnTo>
                      <a:pt x="189" y="352"/>
                    </a:lnTo>
                    <a:lnTo>
                      <a:pt x="178" y="368"/>
                    </a:lnTo>
                    <a:lnTo>
                      <a:pt x="166" y="377"/>
                    </a:lnTo>
                    <a:lnTo>
                      <a:pt x="155" y="377"/>
                    </a:lnTo>
                    <a:lnTo>
                      <a:pt x="142" y="370"/>
                    </a:lnTo>
                    <a:lnTo>
                      <a:pt x="131" y="359"/>
                    </a:lnTo>
                    <a:lnTo>
                      <a:pt x="120" y="348"/>
                    </a:lnTo>
                    <a:lnTo>
                      <a:pt x="113" y="333"/>
                    </a:lnTo>
                    <a:lnTo>
                      <a:pt x="109" y="319"/>
                    </a:lnTo>
                    <a:lnTo>
                      <a:pt x="109" y="299"/>
                    </a:lnTo>
                    <a:lnTo>
                      <a:pt x="116" y="277"/>
                    </a:lnTo>
                    <a:lnTo>
                      <a:pt x="129" y="253"/>
                    </a:lnTo>
                    <a:lnTo>
                      <a:pt x="131" y="250"/>
                    </a:lnTo>
                    <a:lnTo>
                      <a:pt x="133" y="246"/>
                    </a:lnTo>
                    <a:lnTo>
                      <a:pt x="135" y="244"/>
                    </a:lnTo>
                    <a:lnTo>
                      <a:pt x="137" y="240"/>
                    </a:lnTo>
                    <a:lnTo>
                      <a:pt x="151" y="213"/>
                    </a:lnTo>
                    <a:lnTo>
                      <a:pt x="160" y="186"/>
                    </a:lnTo>
                    <a:lnTo>
                      <a:pt x="162" y="158"/>
                    </a:lnTo>
                    <a:lnTo>
                      <a:pt x="158" y="131"/>
                    </a:lnTo>
                    <a:lnTo>
                      <a:pt x="147" y="106"/>
                    </a:lnTo>
                    <a:lnTo>
                      <a:pt x="127" y="84"/>
                    </a:lnTo>
                    <a:lnTo>
                      <a:pt x="98" y="62"/>
                    </a:lnTo>
                    <a:lnTo>
                      <a:pt x="60" y="45"/>
                    </a:lnTo>
                    <a:lnTo>
                      <a:pt x="58" y="44"/>
                    </a:lnTo>
                    <a:lnTo>
                      <a:pt x="56" y="44"/>
                    </a:lnTo>
                    <a:lnTo>
                      <a:pt x="53" y="44"/>
                    </a:lnTo>
                    <a:lnTo>
                      <a:pt x="51" y="42"/>
                    </a:lnTo>
                    <a:lnTo>
                      <a:pt x="45" y="40"/>
                    </a:lnTo>
                    <a:lnTo>
                      <a:pt x="36" y="36"/>
                    </a:lnTo>
                    <a:lnTo>
                      <a:pt x="22" y="31"/>
                    </a:lnTo>
                    <a:lnTo>
                      <a:pt x="11" y="23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7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B9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auto">
              <a:xfrm>
                <a:off x="5452" y="2426"/>
                <a:ext cx="67" cy="153"/>
              </a:xfrm>
              <a:custGeom>
                <a:avLst/>
                <a:gdLst>
                  <a:gd name="T0" fmla="*/ 49 w 197"/>
                  <a:gd name="T1" fmla="*/ 39 h 365"/>
                  <a:gd name="T2" fmla="*/ 46 w 197"/>
                  <a:gd name="T3" fmla="*/ 37 h 365"/>
                  <a:gd name="T4" fmla="*/ 36 w 197"/>
                  <a:gd name="T5" fmla="*/ 33 h 365"/>
                  <a:gd name="T6" fmla="*/ 24 w 197"/>
                  <a:gd name="T7" fmla="*/ 28 h 365"/>
                  <a:gd name="T8" fmla="*/ 11 w 197"/>
                  <a:gd name="T9" fmla="*/ 22 h 365"/>
                  <a:gd name="T10" fmla="*/ 2 w 197"/>
                  <a:gd name="T11" fmla="*/ 15 h 365"/>
                  <a:gd name="T12" fmla="*/ 0 w 197"/>
                  <a:gd name="T13" fmla="*/ 9 h 365"/>
                  <a:gd name="T14" fmla="*/ 5 w 197"/>
                  <a:gd name="T15" fmla="*/ 4 h 365"/>
                  <a:gd name="T16" fmla="*/ 24 w 197"/>
                  <a:gd name="T17" fmla="*/ 0 h 365"/>
                  <a:gd name="T18" fmla="*/ 62 w 197"/>
                  <a:gd name="T19" fmla="*/ 2 h 365"/>
                  <a:gd name="T20" fmla="*/ 97 w 197"/>
                  <a:gd name="T21" fmla="*/ 13 h 365"/>
                  <a:gd name="T22" fmla="*/ 128 w 197"/>
                  <a:gd name="T23" fmla="*/ 37 h 365"/>
                  <a:gd name="T24" fmla="*/ 155 w 197"/>
                  <a:gd name="T25" fmla="*/ 68 h 365"/>
                  <a:gd name="T26" fmla="*/ 175 w 197"/>
                  <a:gd name="T27" fmla="*/ 106 h 365"/>
                  <a:gd name="T28" fmla="*/ 190 w 197"/>
                  <a:gd name="T29" fmla="*/ 153 h 365"/>
                  <a:gd name="T30" fmla="*/ 197 w 197"/>
                  <a:gd name="T31" fmla="*/ 206 h 365"/>
                  <a:gd name="T32" fmla="*/ 197 w 197"/>
                  <a:gd name="T33" fmla="*/ 266 h 365"/>
                  <a:gd name="T34" fmla="*/ 195 w 197"/>
                  <a:gd name="T35" fmla="*/ 272 h 365"/>
                  <a:gd name="T36" fmla="*/ 192 w 197"/>
                  <a:gd name="T37" fmla="*/ 285 h 365"/>
                  <a:gd name="T38" fmla="*/ 186 w 197"/>
                  <a:gd name="T39" fmla="*/ 301 h 365"/>
                  <a:gd name="T40" fmla="*/ 179 w 197"/>
                  <a:gd name="T41" fmla="*/ 321 h 365"/>
                  <a:gd name="T42" fmla="*/ 170 w 197"/>
                  <a:gd name="T43" fmla="*/ 341 h 365"/>
                  <a:gd name="T44" fmla="*/ 160 w 197"/>
                  <a:gd name="T45" fmla="*/ 356 h 365"/>
                  <a:gd name="T46" fmla="*/ 150 w 197"/>
                  <a:gd name="T47" fmla="*/ 365 h 365"/>
                  <a:gd name="T48" fmla="*/ 139 w 197"/>
                  <a:gd name="T49" fmla="*/ 365 h 365"/>
                  <a:gd name="T50" fmla="*/ 128 w 197"/>
                  <a:gd name="T51" fmla="*/ 358 h 365"/>
                  <a:gd name="T52" fmla="*/ 117 w 197"/>
                  <a:gd name="T53" fmla="*/ 349 h 365"/>
                  <a:gd name="T54" fmla="*/ 108 w 197"/>
                  <a:gd name="T55" fmla="*/ 338 h 365"/>
                  <a:gd name="T56" fmla="*/ 102 w 197"/>
                  <a:gd name="T57" fmla="*/ 325 h 365"/>
                  <a:gd name="T58" fmla="*/ 98 w 197"/>
                  <a:gd name="T59" fmla="*/ 308 h 365"/>
                  <a:gd name="T60" fmla="*/ 100 w 197"/>
                  <a:gd name="T61" fmla="*/ 290 h 365"/>
                  <a:gd name="T62" fmla="*/ 108 w 197"/>
                  <a:gd name="T63" fmla="*/ 268 h 365"/>
                  <a:gd name="T64" fmla="*/ 120 w 197"/>
                  <a:gd name="T65" fmla="*/ 245 h 365"/>
                  <a:gd name="T66" fmla="*/ 135 w 197"/>
                  <a:gd name="T67" fmla="*/ 217 h 365"/>
                  <a:gd name="T68" fmla="*/ 146 w 197"/>
                  <a:gd name="T69" fmla="*/ 188 h 365"/>
                  <a:gd name="T70" fmla="*/ 150 w 197"/>
                  <a:gd name="T71" fmla="*/ 157 h 365"/>
                  <a:gd name="T72" fmla="*/ 148 w 197"/>
                  <a:gd name="T73" fmla="*/ 128 h 365"/>
                  <a:gd name="T74" fmla="*/ 137 w 197"/>
                  <a:gd name="T75" fmla="*/ 101 h 365"/>
                  <a:gd name="T76" fmla="*/ 117 w 197"/>
                  <a:gd name="T77" fmla="*/ 77 h 365"/>
                  <a:gd name="T78" fmla="*/ 89 w 197"/>
                  <a:gd name="T79" fmla="*/ 55 h 365"/>
                  <a:gd name="T80" fmla="*/ 49 w 197"/>
                  <a:gd name="T81" fmla="*/ 39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7" h="365">
                    <a:moveTo>
                      <a:pt x="49" y="39"/>
                    </a:moveTo>
                    <a:lnTo>
                      <a:pt x="46" y="37"/>
                    </a:lnTo>
                    <a:lnTo>
                      <a:pt x="36" y="33"/>
                    </a:lnTo>
                    <a:lnTo>
                      <a:pt x="24" y="28"/>
                    </a:lnTo>
                    <a:lnTo>
                      <a:pt x="11" y="22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24" y="0"/>
                    </a:lnTo>
                    <a:lnTo>
                      <a:pt x="62" y="2"/>
                    </a:lnTo>
                    <a:lnTo>
                      <a:pt x="97" y="13"/>
                    </a:lnTo>
                    <a:lnTo>
                      <a:pt x="128" y="37"/>
                    </a:lnTo>
                    <a:lnTo>
                      <a:pt x="155" y="68"/>
                    </a:lnTo>
                    <a:lnTo>
                      <a:pt x="175" y="106"/>
                    </a:lnTo>
                    <a:lnTo>
                      <a:pt x="190" y="153"/>
                    </a:lnTo>
                    <a:lnTo>
                      <a:pt x="197" y="206"/>
                    </a:lnTo>
                    <a:lnTo>
                      <a:pt x="197" y="266"/>
                    </a:lnTo>
                    <a:lnTo>
                      <a:pt x="195" y="272"/>
                    </a:lnTo>
                    <a:lnTo>
                      <a:pt x="192" y="285"/>
                    </a:lnTo>
                    <a:lnTo>
                      <a:pt x="186" y="301"/>
                    </a:lnTo>
                    <a:lnTo>
                      <a:pt x="179" y="321"/>
                    </a:lnTo>
                    <a:lnTo>
                      <a:pt x="170" y="341"/>
                    </a:lnTo>
                    <a:lnTo>
                      <a:pt x="160" y="356"/>
                    </a:lnTo>
                    <a:lnTo>
                      <a:pt x="150" y="365"/>
                    </a:lnTo>
                    <a:lnTo>
                      <a:pt x="139" y="365"/>
                    </a:lnTo>
                    <a:lnTo>
                      <a:pt x="128" y="358"/>
                    </a:lnTo>
                    <a:lnTo>
                      <a:pt x="117" y="349"/>
                    </a:lnTo>
                    <a:lnTo>
                      <a:pt x="108" y="338"/>
                    </a:lnTo>
                    <a:lnTo>
                      <a:pt x="102" y="325"/>
                    </a:lnTo>
                    <a:lnTo>
                      <a:pt x="98" y="308"/>
                    </a:lnTo>
                    <a:lnTo>
                      <a:pt x="100" y="290"/>
                    </a:lnTo>
                    <a:lnTo>
                      <a:pt x="108" y="268"/>
                    </a:lnTo>
                    <a:lnTo>
                      <a:pt x="120" y="245"/>
                    </a:lnTo>
                    <a:lnTo>
                      <a:pt x="135" y="217"/>
                    </a:lnTo>
                    <a:lnTo>
                      <a:pt x="146" y="188"/>
                    </a:lnTo>
                    <a:lnTo>
                      <a:pt x="150" y="157"/>
                    </a:lnTo>
                    <a:lnTo>
                      <a:pt x="148" y="128"/>
                    </a:lnTo>
                    <a:lnTo>
                      <a:pt x="137" y="101"/>
                    </a:lnTo>
                    <a:lnTo>
                      <a:pt x="117" y="77"/>
                    </a:lnTo>
                    <a:lnTo>
                      <a:pt x="89" y="55"/>
                    </a:lnTo>
                    <a:lnTo>
                      <a:pt x="49" y="39"/>
                    </a:lnTo>
                    <a:close/>
                  </a:path>
                </a:pathLst>
              </a:custGeom>
              <a:solidFill>
                <a:srgbClr val="898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Freeform 48"/>
              <p:cNvSpPr>
                <a:spLocks/>
              </p:cNvSpPr>
              <p:nvPr/>
            </p:nvSpPr>
            <p:spPr bwMode="auto">
              <a:xfrm>
                <a:off x="5112" y="3177"/>
                <a:ext cx="83" cy="139"/>
              </a:xfrm>
              <a:custGeom>
                <a:avLst/>
                <a:gdLst>
                  <a:gd name="T0" fmla="*/ 157 w 243"/>
                  <a:gd name="T1" fmla="*/ 0 h 334"/>
                  <a:gd name="T2" fmla="*/ 157 w 243"/>
                  <a:gd name="T3" fmla="*/ 10 h 334"/>
                  <a:gd name="T4" fmla="*/ 155 w 243"/>
                  <a:gd name="T5" fmla="*/ 33 h 334"/>
                  <a:gd name="T6" fmla="*/ 152 w 243"/>
                  <a:gd name="T7" fmla="*/ 70 h 334"/>
                  <a:gd name="T8" fmla="*/ 141 w 243"/>
                  <a:gd name="T9" fmla="*/ 110 h 334"/>
                  <a:gd name="T10" fmla="*/ 123 w 243"/>
                  <a:gd name="T11" fmla="*/ 152 h 334"/>
                  <a:gd name="T12" fmla="*/ 95 w 243"/>
                  <a:gd name="T13" fmla="*/ 192 h 334"/>
                  <a:gd name="T14" fmla="*/ 55 w 243"/>
                  <a:gd name="T15" fmla="*/ 221 h 334"/>
                  <a:gd name="T16" fmla="*/ 0 w 243"/>
                  <a:gd name="T17" fmla="*/ 239 h 334"/>
                  <a:gd name="T18" fmla="*/ 62 w 243"/>
                  <a:gd name="T19" fmla="*/ 334 h 334"/>
                  <a:gd name="T20" fmla="*/ 70 w 243"/>
                  <a:gd name="T21" fmla="*/ 331 h 334"/>
                  <a:gd name="T22" fmla="*/ 90 w 243"/>
                  <a:gd name="T23" fmla="*/ 321 h 334"/>
                  <a:gd name="T24" fmla="*/ 117 w 243"/>
                  <a:gd name="T25" fmla="*/ 303 h 334"/>
                  <a:gd name="T26" fmla="*/ 148 w 243"/>
                  <a:gd name="T27" fmla="*/ 278 h 334"/>
                  <a:gd name="T28" fmla="*/ 181 w 243"/>
                  <a:gd name="T29" fmla="*/ 245 h 334"/>
                  <a:gd name="T30" fmla="*/ 210 w 243"/>
                  <a:gd name="T31" fmla="*/ 203 h 334"/>
                  <a:gd name="T32" fmla="*/ 232 w 243"/>
                  <a:gd name="T33" fmla="*/ 152 h 334"/>
                  <a:gd name="T34" fmla="*/ 243 w 243"/>
                  <a:gd name="T35" fmla="*/ 92 h 334"/>
                  <a:gd name="T36" fmla="*/ 157 w 243"/>
                  <a:gd name="T3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3" h="334">
                    <a:moveTo>
                      <a:pt x="157" y="0"/>
                    </a:moveTo>
                    <a:lnTo>
                      <a:pt x="157" y="10"/>
                    </a:lnTo>
                    <a:lnTo>
                      <a:pt x="155" y="33"/>
                    </a:lnTo>
                    <a:lnTo>
                      <a:pt x="152" y="70"/>
                    </a:lnTo>
                    <a:lnTo>
                      <a:pt x="141" y="110"/>
                    </a:lnTo>
                    <a:lnTo>
                      <a:pt x="123" y="152"/>
                    </a:lnTo>
                    <a:lnTo>
                      <a:pt x="95" y="192"/>
                    </a:lnTo>
                    <a:lnTo>
                      <a:pt x="55" y="221"/>
                    </a:lnTo>
                    <a:lnTo>
                      <a:pt x="0" y="239"/>
                    </a:lnTo>
                    <a:lnTo>
                      <a:pt x="62" y="334"/>
                    </a:lnTo>
                    <a:lnTo>
                      <a:pt x="70" y="331"/>
                    </a:lnTo>
                    <a:lnTo>
                      <a:pt x="90" y="321"/>
                    </a:lnTo>
                    <a:lnTo>
                      <a:pt x="117" y="303"/>
                    </a:lnTo>
                    <a:lnTo>
                      <a:pt x="148" y="278"/>
                    </a:lnTo>
                    <a:lnTo>
                      <a:pt x="181" y="245"/>
                    </a:lnTo>
                    <a:lnTo>
                      <a:pt x="210" y="203"/>
                    </a:lnTo>
                    <a:lnTo>
                      <a:pt x="232" y="152"/>
                    </a:lnTo>
                    <a:lnTo>
                      <a:pt x="243" y="9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Freeform 49"/>
              <p:cNvSpPr>
                <a:spLocks/>
              </p:cNvSpPr>
              <p:nvPr/>
            </p:nvSpPr>
            <p:spPr bwMode="auto">
              <a:xfrm>
                <a:off x="5225" y="2785"/>
                <a:ext cx="256" cy="446"/>
              </a:xfrm>
              <a:custGeom>
                <a:avLst/>
                <a:gdLst>
                  <a:gd name="T0" fmla="*/ 754 w 754"/>
                  <a:gd name="T1" fmla="*/ 0 h 1071"/>
                  <a:gd name="T2" fmla="*/ 748 w 754"/>
                  <a:gd name="T3" fmla="*/ 4 h 1071"/>
                  <a:gd name="T4" fmla="*/ 732 w 754"/>
                  <a:gd name="T5" fmla="*/ 13 h 1071"/>
                  <a:gd name="T6" fmla="*/ 706 w 754"/>
                  <a:gd name="T7" fmla="*/ 30 h 1071"/>
                  <a:gd name="T8" fmla="*/ 673 w 754"/>
                  <a:gd name="T9" fmla="*/ 53 h 1071"/>
                  <a:gd name="T10" fmla="*/ 631 w 754"/>
                  <a:gd name="T11" fmla="*/ 86 h 1071"/>
                  <a:gd name="T12" fmla="*/ 586 w 754"/>
                  <a:gd name="T13" fmla="*/ 126 h 1071"/>
                  <a:gd name="T14" fmla="*/ 537 w 754"/>
                  <a:gd name="T15" fmla="*/ 174 h 1071"/>
                  <a:gd name="T16" fmla="*/ 482 w 754"/>
                  <a:gd name="T17" fmla="*/ 232 h 1071"/>
                  <a:gd name="T18" fmla="*/ 427 w 754"/>
                  <a:gd name="T19" fmla="*/ 299 h 1071"/>
                  <a:gd name="T20" fmla="*/ 371 w 754"/>
                  <a:gd name="T21" fmla="*/ 376 h 1071"/>
                  <a:gd name="T22" fmla="*/ 314 w 754"/>
                  <a:gd name="T23" fmla="*/ 464 h 1071"/>
                  <a:gd name="T24" fmla="*/ 261 w 754"/>
                  <a:gd name="T25" fmla="*/ 562 h 1071"/>
                  <a:gd name="T26" fmla="*/ 210 w 754"/>
                  <a:gd name="T27" fmla="*/ 671 h 1071"/>
                  <a:gd name="T28" fmla="*/ 163 w 754"/>
                  <a:gd name="T29" fmla="*/ 792 h 1071"/>
                  <a:gd name="T30" fmla="*/ 121 w 754"/>
                  <a:gd name="T31" fmla="*/ 925 h 1071"/>
                  <a:gd name="T32" fmla="*/ 86 w 754"/>
                  <a:gd name="T33" fmla="*/ 1071 h 1071"/>
                  <a:gd name="T34" fmla="*/ 0 w 754"/>
                  <a:gd name="T35" fmla="*/ 908 h 1071"/>
                  <a:gd name="T36" fmla="*/ 0 w 754"/>
                  <a:gd name="T37" fmla="*/ 903 h 1071"/>
                  <a:gd name="T38" fmla="*/ 0 w 754"/>
                  <a:gd name="T39" fmla="*/ 885 h 1071"/>
                  <a:gd name="T40" fmla="*/ 0 w 754"/>
                  <a:gd name="T41" fmla="*/ 857 h 1071"/>
                  <a:gd name="T42" fmla="*/ 2 w 754"/>
                  <a:gd name="T43" fmla="*/ 821 h 1071"/>
                  <a:gd name="T44" fmla="*/ 6 w 754"/>
                  <a:gd name="T45" fmla="*/ 775 h 1071"/>
                  <a:gd name="T46" fmla="*/ 11 w 754"/>
                  <a:gd name="T47" fmla="*/ 724 h 1071"/>
                  <a:gd name="T48" fmla="*/ 20 w 754"/>
                  <a:gd name="T49" fmla="*/ 666 h 1071"/>
                  <a:gd name="T50" fmla="*/ 33 w 754"/>
                  <a:gd name="T51" fmla="*/ 602 h 1071"/>
                  <a:gd name="T52" fmla="*/ 50 w 754"/>
                  <a:gd name="T53" fmla="*/ 536 h 1071"/>
                  <a:gd name="T54" fmla="*/ 71 w 754"/>
                  <a:gd name="T55" fmla="*/ 467 h 1071"/>
                  <a:gd name="T56" fmla="*/ 99 w 754"/>
                  <a:gd name="T57" fmla="*/ 394 h 1071"/>
                  <a:gd name="T58" fmla="*/ 132 w 754"/>
                  <a:gd name="T59" fmla="*/ 323 h 1071"/>
                  <a:gd name="T60" fmla="*/ 172 w 754"/>
                  <a:gd name="T61" fmla="*/ 252 h 1071"/>
                  <a:gd name="T62" fmla="*/ 219 w 754"/>
                  <a:gd name="T63" fmla="*/ 181 h 1071"/>
                  <a:gd name="T64" fmla="*/ 272 w 754"/>
                  <a:gd name="T65" fmla="*/ 113 h 1071"/>
                  <a:gd name="T66" fmla="*/ 336 w 754"/>
                  <a:gd name="T67" fmla="*/ 50 h 1071"/>
                  <a:gd name="T68" fmla="*/ 336 w 754"/>
                  <a:gd name="T69" fmla="*/ 51 h 1071"/>
                  <a:gd name="T70" fmla="*/ 336 w 754"/>
                  <a:gd name="T71" fmla="*/ 57 h 1071"/>
                  <a:gd name="T72" fmla="*/ 336 w 754"/>
                  <a:gd name="T73" fmla="*/ 66 h 1071"/>
                  <a:gd name="T74" fmla="*/ 338 w 754"/>
                  <a:gd name="T75" fmla="*/ 75 h 1071"/>
                  <a:gd name="T76" fmla="*/ 341 w 754"/>
                  <a:gd name="T77" fmla="*/ 86 h 1071"/>
                  <a:gd name="T78" fmla="*/ 349 w 754"/>
                  <a:gd name="T79" fmla="*/ 97 h 1071"/>
                  <a:gd name="T80" fmla="*/ 358 w 754"/>
                  <a:gd name="T81" fmla="*/ 106 h 1071"/>
                  <a:gd name="T82" fmla="*/ 374 w 754"/>
                  <a:gd name="T83" fmla="*/ 113 h 1071"/>
                  <a:gd name="T84" fmla="*/ 394 w 754"/>
                  <a:gd name="T85" fmla="*/ 119 h 1071"/>
                  <a:gd name="T86" fmla="*/ 422 w 754"/>
                  <a:gd name="T87" fmla="*/ 121 h 1071"/>
                  <a:gd name="T88" fmla="*/ 455 w 754"/>
                  <a:gd name="T89" fmla="*/ 117 h 1071"/>
                  <a:gd name="T90" fmla="*/ 497 w 754"/>
                  <a:gd name="T91" fmla="*/ 108 h 1071"/>
                  <a:gd name="T92" fmla="*/ 546 w 754"/>
                  <a:gd name="T93" fmla="*/ 93 h 1071"/>
                  <a:gd name="T94" fmla="*/ 604 w 754"/>
                  <a:gd name="T95" fmla="*/ 70 h 1071"/>
                  <a:gd name="T96" fmla="*/ 673 w 754"/>
                  <a:gd name="T97" fmla="*/ 40 h 1071"/>
                  <a:gd name="T98" fmla="*/ 754 w 754"/>
                  <a:gd name="T99" fmla="*/ 0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4" h="1071">
                    <a:moveTo>
                      <a:pt x="754" y="0"/>
                    </a:moveTo>
                    <a:lnTo>
                      <a:pt x="748" y="4"/>
                    </a:lnTo>
                    <a:lnTo>
                      <a:pt x="732" y="13"/>
                    </a:lnTo>
                    <a:lnTo>
                      <a:pt x="706" y="30"/>
                    </a:lnTo>
                    <a:lnTo>
                      <a:pt x="673" y="53"/>
                    </a:lnTo>
                    <a:lnTo>
                      <a:pt x="631" y="86"/>
                    </a:lnTo>
                    <a:lnTo>
                      <a:pt x="586" y="126"/>
                    </a:lnTo>
                    <a:lnTo>
                      <a:pt x="537" y="174"/>
                    </a:lnTo>
                    <a:lnTo>
                      <a:pt x="482" y="232"/>
                    </a:lnTo>
                    <a:lnTo>
                      <a:pt x="427" y="299"/>
                    </a:lnTo>
                    <a:lnTo>
                      <a:pt x="371" y="376"/>
                    </a:lnTo>
                    <a:lnTo>
                      <a:pt x="314" y="464"/>
                    </a:lnTo>
                    <a:lnTo>
                      <a:pt x="261" y="562"/>
                    </a:lnTo>
                    <a:lnTo>
                      <a:pt x="210" y="671"/>
                    </a:lnTo>
                    <a:lnTo>
                      <a:pt x="163" y="792"/>
                    </a:lnTo>
                    <a:lnTo>
                      <a:pt x="121" y="925"/>
                    </a:lnTo>
                    <a:lnTo>
                      <a:pt x="86" y="1071"/>
                    </a:lnTo>
                    <a:lnTo>
                      <a:pt x="0" y="908"/>
                    </a:lnTo>
                    <a:lnTo>
                      <a:pt x="0" y="903"/>
                    </a:lnTo>
                    <a:lnTo>
                      <a:pt x="0" y="885"/>
                    </a:lnTo>
                    <a:lnTo>
                      <a:pt x="0" y="857"/>
                    </a:lnTo>
                    <a:lnTo>
                      <a:pt x="2" y="821"/>
                    </a:lnTo>
                    <a:lnTo>
                      <a:pt x="6" y="775"/>
                    </a:lnTo>
                    <a:lnTo>
                      <a:pt x="11" y="724"/>
                    </a:lnTo>
                    <a:lnTo>
                      <a:pt x="20" y="666"/>
                    </a:lnTo>
                    <a:lnTo>
                      <a:pt x="33" y="602"/>
                    </a:lnTo>
                    <a:lnTo>
                      <a:pt x="50" y="536"/>
                    </a:lnTo>
                    <a:lnTo>
                      <a:pt x="71" y="467"/>
                    </a:lnTo>
                    <a:lnTo>
                      <a:pt x="99" y="394"/>
                    </a:lnTo>
                    <a:lnTo>
                      <a:pt x="132" y="323"/>
                    </a:lnTo>
                    <a:lnTo>
                      <a:pt x="172" y="252"/>
                    </a:lnTo>
                    <a:lnTo>
                      <a:pt x="219" y="181"/>
                    </a:lnTo>
                    <a:lnTo>
                      <a:pt x="272" y="113"/>
                    </a:lnTo>
                    <a:lnTo>
                      <a:pt x="336" y="50"/>
                    </a:lnTo>
                    <a:lnTo>
                      <a:pt x="336" y="51"/>
                    </a:lnTo>
                    <a:lnTo>
                      <a:pt x="336" y="57"/>
                    </a:lnTo>
                    <a:lnTo>
                      <a:pt x="336" y="66"/>
                    </a:lnTo>
                    <a:lnTo>
                      <a:pt x="338" y="75"/>
                    </a:lnTo>
                    <a:lnTo>
                      <a:pt x="341" y="86"/>
                    </a:lnTo>
                    <a:lnTo>
                      <a:pt x="349" y="97"/>
                    </a:lnTo>
                    <a:lnTo>
                      <a:pt x="358" y="106"/>
                    </a:lnTo>
                    <a:lnTo>
                      <a:pt x="374" y="113"/>
                    </a:lnTo>
                    <a:lnTo>
                      <a:pt x="394" y="119"/>
                    </a:lnTo>
                    <a:lnTo>
                      <a:pt x="422" y="121"/>
                    </a:lnTo>
                    <a:lnTo>
                      <a:pt x="455" y="117"/>
                    </a:lnTo>
                    <a:lnTo>
                      <a:pt x="497" y="108"/>
                    </a:lnTo>
                    <a:lnTo>
                      <a:pt x="546" y="93"/>
                    </a:lnTo>
                    <a:lnTo>
                      <a:pt x="604" y="70"/>
                    </a:lnTo>
                    <a:lnTo>
                      <a:pt x="673" y="4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Freeform 50"/>
              <p:cNvSpPr>
                <a:spLocks/>
              </p:cNvSpPr>
              <p:nvPr/>
            </p:nvSpPr>
            <p:spPr bwMode="auto">
              <a:xfrm>
                <a:off x="5274" y="2549"/>
                <a:ext cx="34" cy="220"/>
              </a:xfrm>
              <a:custGeom>
                <a:avLst/>
                <a:gdLst>
                  <a:gd name="T0" fmla="*/ 83 w 103"/>
                  <a:gd name="T1" fmla="*/ 0 h 527"/>
                  <a:gd name="T2" fmla="*/ 59 w 103"/>
                  <a:gd name="T3" fmla="*/ 20 h 527"/>
                  <a:gd name="T4" fmla="*/ 41 w 103"/>
                  <a:gd name="T5" fmla="*/ 42 h 527"/>
                  <a:gd name="T6" fmla="*/ 24 w 103"/>
                  <a:gd name="T7" fmla="*/ 67 h 527"/>
                  <a:gd name="T8" fmla="*/ 13 w 103"/>
                  <a:gd name="T9" fmla="*/ 97 h 527"/>
                  <a:gd name="T10" fmla="*/ 6 w 103"/>
                  <a:gd name="T11" fmla="*/ 126 h 527"/>
                  <a:gd name="T12" fmla="*/ 0 w 103"/>
                  <a:gd name="T13" fmla="*/ 155 h 527"/>
                  <a:gd name="T14" fmla="*/ 0 w 103"/>
                  <a:gd name="T15" fmla="*/ 186 h 527"/>
                  <a:gd name="T16" fmla="*/ 4 w 103"/>
                  <a:gd name="T17" fmla="*/ 215 h 527"/>
                  <a:gd name="T18" fmla="*/ 8 w 103"/>
                  <a:gd name="T19" fmla="*/ 230 h 527"/>
                  <a:gd name="T20" fmla="*/ 11 w 103"/>
                  <a:gd name="T21" fmla="*/ 244 h 527"/>
                  <a:gd name="T22" fmla="*/ 15 w 103"/>
                  <a:gd name="T23" fmla="*/ 261 h 527"/>
                  <a:gd name="T24" fmla="*/ 22 w 103"/>
                  <a:gd name="T25" fmla="*/ 273 h 527"/>
                  <a:gd name="T26" fmla="*/ 35 w 103"/>
                  <a:gd name="T27" fmla="*/ 295 h 527"/>
                  <a:gd name="T28" fmla="*/ 44 w 103"/>
                  <a:gd name="T29" fmla="*/ 319 h 527"/>
                  <a:gd name="T30" fmla="*/ 52 w 103"/>
                  <a:gd name="T31" fmla="*/ 343 h 527"/>
                  <a:gd name="T32" fmla="*/ 55 w 103"/>
                  <a:gd name="T33" fmla="*/ 368 h 527"/>
                  <a:gd name="T34" fmla="*/ 62 w 103"/>
                  <a:gd name="T35" fmla="*/ 407 h 527"/>
                  <a:gd name="T36" fmla="*/ 73 w 103"/>
                  <a:gd name="T37" fmla="*/ 447 h 527"/>
                  <a:gd name="T38" fmla="*/ 86 w 103"/>
                  <a:gd name="T39" fmla="*/ 487 h 527"/>
                  <a:gd name="T40" fmla="*/ 95 w 103"/>
                  <a:gd name="T41" fmla="*/ 525 h 527"/>
                  <a:gd name="T42" fmla="*/ 97 w 103"/>
                  <a:gd name="T43" fmla="*/ 527 h 527"/>
                  <a:gd name="T44" fmla="*/ 99 w 103"/>
                  <a:gd name="T45" fmla="*/ 525 h 527"/>
                  <a:gd name="T46" fmla="*/ 101 w 103"/>
                  <a:gd name="T47" fmla="*/ 523 h 527"/>
                  <a:gd name="T48" fmla="*/ 103 w 103"/>
                  <a:gd name="T49" fmla="*/ 521 h 527"/>
                  <a:gd name="T50" fmla="*/ 101 w 103"/>
                  <a:gd name="T51" fmla="*/ 492 h 527"/>
                  <a:gd name="T52" fmla="*/ 97 w 103"/>
                  <a:gd name="T53" fmla="*/ 465 h 527"/>
                  <a:gd name="T54" fmla="*/ 93 w 103"/>
                  <a:gd name="T55" fmla="*/ 438 h 527"/>
                  <a:gd name="T56" fmla="*/ 88 w 103"/>
                  <a:gd name="T57" fmla="*/ 410 h 527"/>
                  <a:gd name="T58" fmla="*/ 84 w 103"/>
                  <a:gd name="T59" fmla="*/ 394 h 527"/>
                  <a:gd name="T60" fmla="*/ 81 w 103"/>
                  <a:gd name="T61" fmla="*/ 377 h 527"/>
                  <a:gd name="T62" fmla="*/ 79 w 103"/>
                  <a:gd name="T63" fmla="*/ 363 h 527"/>
                  <a:gd name="T64" fmla="*/ 79 w 103"/>
                  <a:gd name="T65" fmla="*/ 346 h 527"/>
                  <a:gd name="T66" fmla="*/ 79 w 103"/>
                  <a:gd name="T67" fmla="*/ 332 h 527"/>
                  <a:gd name="T68" fmla="*/ 79 w 103"/>
                  <a:gd name="T69" fmla="*/ 317 h 527"/>
                  <a:gd name="T70" fmla="*/ 77 w 103"/>
                  <a:gd name="T71" fmla="*/ 301 h 527"/>
                  <a:gd name="T72" fmla="*/ 73 w 103"/>
                  <a:gd name="T73" fmla="*/ 288 h 527"/>
                  <a:gd name="T74" fmla="*/ 64 w 103"/>
                  <a:gd name="T75" fmla="*/ 261 h 527"/>
                  <a:gd name="T76" fmla="*/ 53 w 103"/>
                  <a:gd name="T77" fmla="*/ 235 h 527"/>
                  <a:gd name="T78" fmla="*/ 42 w 103"/>
                  <a:gd name="T79" fmla="*/ 210 h 527"/>
                  <a:gd name="T80" fmla="*/ 35 w 103"/>
                  <a:gd name="T81" fmla="*/ 180 h 527"/>
                  <a:gd name="T82" fmla="*/ 31 w 103"/>
                  <a:gd name="T83" fmla="*/ 159 h 527"/>
                  <a:gd name="T84" fmla="*/ 31 w 103"/>
                  <a:gd name="T85" fmla="*/ 135 h 527"/>
                  <a:gd name="T86" fmla="*/ 33 w 103"/>
                  <a:gd name="T87" fmla="*/ 109 h 527"/>
                  <a:gd name="T88" fmla="*/ 37 w 103"/>
                  <a:gd name="T89" fmla="*/ 84 h 527"/>
                  <a:gd name="T90" fmla="*/ 44 w 103"/>
                  <a:gd name="T91" fmla="*/ 60 h 527"/>
                  <a:gd name="T92" fmla="*/ 55 w 103"/>
                  <a:gd name="T93" fmla="*/ 36 h 527"/>
                  <a:gd name="T94" fmla="*/ 66 w 103"/>
                  <a:gd name="T95" fmla="*/ 16 h 527"/>
                  <a:gd name="T96" fmla="*/ 83 w 103"/>
                  <a:gd name="T97" fmla="*/ 0 h 527"/>
                  <a:gd name="T98" fmla="*/ 83 w 103"/>
                  <a:gd name="T99" fmla="*/ 0 h 527"/>
                  <a:gd name="T100" fmla="*/ 83 w 103"/>
                  <a:gd name="T101" fmla="*/ 0 h 527"/>
                  <a:gd name="T102" fmla="*/ 83 w 103"/>
                  <a:gd name="T103" fmla="*/ 0 h 527"/>
                  <a:gd name="T104" fmla="*/ 83 w 103"/>
                  <a:gd name="T105" fmla="*/ 0 h 527"/>
                  <a:gd name="T106" fmla="*/ 83 w 103"/>
                  <a:gd name="T10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3" h="527">
                    <a:moveTo>
                      <a:pt x="83" y="0"/>
                    </a:moveTo>
                    <a:lnTo>
                      <a:pt x="59" y="20"/>
                    </a:lnTo>
                    <a:lnTo>
                      <a:pt x="41" y="42"/>
                    </a:lnTo>
                    <a:lnTo>
                      <a:pt x="24" y="67"/>
                    </a:lnTo>
                    <a:lnTo>
                      <a:pt x="13" y="97"/>
                    </a:lnTo>
                    <a:lnTo>
                      <a:pt x="6" y="126"/>
                    </a:lnTo>
                    <a:lnTo>
                      <a:pt x="0" y="155"/>
                    </a:lnTo>
                    <a:lnTo>
                      <a:pt x="0" y="186"/>
                    </a:lnTo>
                    <a:lnTo>
                      <a:pt x="4" y="215"/>
                    </a:lnTo>
                    <a:lnTo>
                      <a:pt x="8" y="230"/>
                    </a:lnTo>
                    <a:lnTo>
                      <a:pt x="11" y="244"/>
                    </a:lnTo>
                    <a:lnTo>
                      <a:pt x="15" y="261"/>
                    </a:lnTo>
                    <a:lnTo>
                      <a:pt x="22" y="273"/>
                    </a:lnTo>
                    <a:lnTo>
                      <a:pt x="35" y="295"/>
                    </a:lnTo>
                    <a:lnTo>
                      <a:pt x="44" y="319"/>
                    </a:lnTo>
                    <a:lnTo>
                      <a:pt x="52" y="343"/>
                    </a:lnTo>
                    <a:lnTo>
                      <a:pt x="55" y="368"/>
                    </a:lnTo>
                    <a:lnTo>
                      <a:pt x="62" y="407"/>
                    </a:lnTo>
                    <a:lnTo>
                      <a:pt x="73" y="447"/>
                    </a:lnTo>
                    <a:lnTo>
                      <a:pt x="86" y="487"/>
                    </a:lnTo>
                    <a:lnTo>
                      <a:pt x="95" y="525"/>
                    </a:lnTo>
                    <a:lnTo>
                      <a:pt x="97" y="527"/>
                    </a:lnTo>
                    <a:lnTo>
                      <a:pt x="99" y="525"/>
                    </a:lnTo>
                    <a:lnTo>
                      <a:pt x="101" y="523"/>
                    </a:lnTo>
                    <a:lnTo>
                      <a:pt x="103" y="521"/>
                    </a:lnTo>
                    <a:lnTo>
                      <a:pt x="101" y="492"/>
                    </a:lnTo>
                    <a:lnTo>
                      <a:pt x="97" y="465"/>
                    </a:lnTo>
                    <a:lnTo>
                      <a:pt x="93" y="438"/>
                    </a:lnTo>
                    <a:lnTo>
                      <a:pt x="88" y="410"/>
                    </a:lnTo>
                    <a:lnTo>
                      <a:pt x="84" y="394"/>
                    </a:lnTo>
                    <a:lnTo>
                      <a:pt x="81" y="377"/>
                    </a:lnTo>
                    <a:lnTo>
                      <a:pt x="79" y="363"/>
                    </a:lnTo>
                    <a:lnTo>
                      <a:pt x="79" y="346"/>
                    </a:lnTo>
                    <a:lnTo>
                      <a:pt x="79" y="332"/>
                    </a:lnTo>
                    <a:lnTo>
                      <a:pt x="79" y="317"/>
                    </a:lnTo>
                    <a:lnTo>
                      <a:pt x="77" y="301"/>
                    </a:lnTo>
                    <a:lnTo>
                      <a:pt x="73" y="288"/>
                    </a:lnTo>
                    <a:lnTo>
                      <a:pt x="64" y="261"/>
                    </a:lnTo>
                    <a:lnTo>
                      <a:pt x="53" y="235"/>
                    </a:lnTo>
                    <a:lnTo>
                      <a:pt x="42" y="210"/>
                    </a:lnTo>
                    <a:lnTo>
                      <a:pt x="35" y="180"/>
                    </a:lnTo>
                    <a:lnTo>
                      <a:pt x="31" y="159"/>
                    </a:lnTo>
                    <a:lnTo>
                      <a:pt x="31" y="135"/>
                    </a:lnTo>
                    <a:lnTo>
                      <a:pt x="33" y="109"/>
                    </a:lnTo>
                    <a:lnTo>
                      <a:pt x="37" y="84"/>
                    </a:lnTo>
                    <a:lnTo>
                      <a:pt x="44" y="60"/>
                    </a:lnTo>
                    <a:lnTo>
                      <a:pt x="55" y="36"/>
                    </a:lnTo>
                    <a:lnTo>
                      <a:pt x="66" y="16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Freeform 51"/>
              <p:cNvSpPr>
                <a:spLocks/>
              </p:cNvSpPr>
              <p:nvPr/>
            </p:nvSpPr>
            <p:spPr bwMode="auto">
              <a:xfrm>
                <a:off x="5308" y="2682"/>
                <a:ext cx="144" cy="103"/>
              </a:xfrm>
              <a:custGeom>
                <a:avLst/>
                <a:gdLst>
                  <a:gd name="T0" fmla="*/ 423 w 423"/>
                  <a:gd name="T1" fmla="*/ 0 h 248"/>
                  <a:gd name="T2" fmla="*/ 416 w 423"/>
                  <a:gd name="T3" fmla="*/ 33 h 248"/>
                  <a:gd name="T4" fmla="*/ 405 w 423"/>
                  <a:gd name="T5" fmla="*/ 60 h 248"/>
                  <a:gd name="T6" fmla="*/ 394 w 423"/>
                  <a:gd name="T7" fmla="*/ 86 h 248"/>
                  <a:gd name="T8" fmla="*/ 377 w 423"/>
                  <a:gd name="T9" fmla="*/ 110 h 248"/>
                  <a:gd name="T10" fmla="*/ 361 w 423"/>
                  <a:gd name="T11" fmla="*/ 128 h 248"/>
                  <a:gd name="T12" fmla="*/ 339 w 423"/>
                  <a:gd name="T13" fmla="*/ 146 h 248"/>
                  <a:gd name="T14" fmla="*/ 315 w 423"/>
                  <a:gd name="T15" fmla="*/ 161 h 248"/>
                  <a:gd name="T16" fmla="*/ 288 w 423"/>
                  <a:gd name="T17" fmla="*/ 175 h 248"/>
                  <a:gd name="T18" fmla="*/ 255 w 423"/>
                  <a:gd name="T19" fmla="*/ 188 h 248"/>
                  <a:gd name="T20" fmla="*/ 222 w 423"/>
                  <a:gd name="T21" fmla="*/ 199 h 248"/>
                  <a:gd name="T22" fmla="*/ 186 w 423"/>
                  <a:gd name="T23" fmla="*/ 208 h 248"/>
                  <a:gd name="T24" fmla="*/ 151 w 423"/>
                  <a:gd name="T25" fmla="*/ 214 h 248"/>
                  <a:gd name="T26" fmla="*/ 115 w 423"/>
                  <a:gd name="T27" fmla="*/ 219 h 248"/>
                  <a:gd name="T28" fmla="*/ 78 w 423"/>
                  <a:gd name="T29" fmla="*/ 221 h 248"/>
                  <a:gd name="T30" fmla="*/ 44 w 423"/>
                  <a:gd name="T31" fmla="*/ 219 h 248"/>
                  <a:gd name="T32" fmla="*/ 9 w 423"/>
                  <a:gd name="T33" fmla="*/ 214 h 248"/>
                  <a:gd name="T34" fmla="*/ 5 w 423"/>
                  <a:gd name="T35" fmla="*/ 214 h 248"/>
                  <a:gd name="T36" fmla="*/ 2 w 423"/>
                  <a:gd name="T37" fmla="*/ 217 h 248"/>
                  <a:gd name="T38" fmla="*/ 0 w 423"/>
                  <a:gd name="T39" fmla="*/ 223 h 248"/>
                  <a:gd name="T40" fmla="*/ 2 w 423"/>
                  <a:gd name="T41" fmla="*/ 226 h 248"/>
                  <a:gd name="T42" fmla="*/ 18 w 423"/>
                  <a:gd name="T43" fmla="*/ 237 h 248"/>
                  <a:gd name="T44" fmla="*/ 34 w 423"/>
                  <a:gd name="T45" fmla="*/ 243 h 248"/>
                  <a:gd name="T46" fmla="*/ 53 w 423"/>
                  <a:gd name="T47" fmla="*/ 246 h 248"/>
                  <a:gd name="T48" fmla="*/ 73 w 423"/>
                  <a:gd name="T49" fmla="*/ 248 h 248"/>
                  <a:gd name="T50" fmla="*/ 91 w 423"/>
                  <a:gd name="T51" fmla="*/ 246 h 248"/>
                  <a:gd name="T52" fmla="*/ 111 w 423"/>
                  <a:gd name="T53" fmla="*/ 245 h 248"/>
                  <a:gd name="T54" fmla="*/ 129 w 423"/>
                  <a:gd name="T55" fmla="*/ 243 h 248"/>
                  <a:gd name="T56" fmla="*/ 149 w 423"/>
                  <a:gd name="T57" fmla="*/ 239 h 248"/>
                  <a:gd name="T58" fmla="*/ 171 w 423"/>
                  <a:gd name="T59" fmla="*/ 234 h 248"/>
                  <a:gd name="T60" fmla="*/ 193 w 423"/>
                  <a:gd name="T61" fmla="*/ 228 h 248"/>
                  <a:gd name="T62" fmla="*/ 213 w 423"/>
                  <a:gd name="T63" fmla="*/ 221 h 248"/>
                  <a:gd name="T64" fmla="*/ 235 w 423"/>
                  <a:gd name="T65" fmla="*/ 214 h 248"/>
                  <a:gd name="T66" fmla="*/ 257 w 423"/>
                  <a:gd name="T67" fmla="*/ 204 h 248"/>
                  <a:gd name="T68" fmla="*/ 277 w 423"/>
                  <a:gd name="T69" fmla="*/ 193 h 248"/>
                  <a:gd name="T70" fmla="*/ 297 w 423"/>
                  <a:gd name="T71" fmla="*/ 183 h 248"/>
                  <a:gd name="T72" fmla="*/ 317 w 423"/>
                  <a:gd name="T73" fmla="*/ 172 h 248"/>
                  <a:gd name="T74" fmla="*/ 341 w 423"/>
                  <a:gd name="T75" fmla="*/ 157 h 248"/>
                  <a:gd name="T76" fmla="*/ 361 w 423"/>
                  <a:gd name="T77" fmla="*/ 139 h 248"/>
                  <a:gd name="T78" fmla="*/ 379 w 423"/>
                  <a:gd name="T79" fmla="*/ 121 h 248"/>
                  <a:gd name="T80" fmla="*/ 394 w 423"/>
                  <a:gd name="T81" fmla="*/ 99 h 248"/>
                  <a:gd name="T82" fmla="*/ 405 w 423"/>
                  <a:gd name="T83" fmla="*/ 77 h 248"/>
                  <a:gd name="T84" fmla="*/ 414 w 423"/>
                  <a:gd name="T85" fmla="*/ 53 h 248"/>
                  <a:gd name="T86" fmla="*/ 419 w 423"/>
                  <a:gd name="T87" fmla="*/ 28 h 248"/>
                  <a:gd name="T88" fmla="*/ 423 w 423"/>
                  <a:gd name="T89" fmla="*/ 0 h 248"/>
                  <a:gd name="T90" fmla="*/ 423 w 423"/>
                  <a:gd name="T91" fmla="*/ 0 h 248"/>
                  <a:gd name="T92" fmla="*/ 423 w 423"/>
                  <a:gd name="T93" fmla="*/ 0 h 248"/>
                  <a:gd name="T94" fmla="*/ 423 w 423"/>
                  <a:gd name="T95" fmla="*/ 0 h 248"/>
                  <a:gd name="T96" fmla="*/ 423 w 423"/>
                  <a:gd name="T97" fmla="*/ 0 h 248"/>
                  <a:gd name="T98" fmla="*/ 423 w 423"/>
                  <a:gd name="T9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3" h="248">
                    <a:moveTo>
                      <a:pt x="423" y="0"/>
                    </a:moveTo>
                    <a:lnTo>
                      <a:pt x="416" y="33"/>
                    </a:lnTo>
                    <a:lnTo>
                      <a:pt x="405" y="60"/>
                    </a:lnTo>
                    <a:lnTo>
                      <a:pt x="394" y="86"/>
                    </a:lnTo>
                    <a:lnTo>
                      <a:pt x="377" y="110"/>
                    </a:lnTo>
                    <a:lnTo>
                      <a:pt x="361" y="128"/>
                    </a:lnTo>
                    <a:lnTo>
                      <a:pt x="339" y="146"/>
                    </a:lnTo>
                    <a:lnTo>
                      <a:pt x="315" y="161"/>
                    </a:lnTo>
                    <a:lnTo>
                      <a:pt x="288" y="175"/>
                    </a:lnTo>
                    <a:lnTo>
                      <a:pt x="255" y="188"/>
                    </a:lnTo>
                    <a:lnTo>
                      <a:pt x="222" y="199"/>
                    </a:lnTo>
                    <a:lnTo>
                      <a:pt x="186" y="208"/>
                    </a:lnTo>
                    <a:lnTo>
                      <a:pt x="151" y="214"/>
                    </a:lnTo>
                    <a:lnTo>
                      <a:pt x="115" y="219"/>
                    </a:lnTo>
                    <a:lnTo>
                      <a:pt x="78" y="221"/>
                    </a:lnTo>
                    <a:lnTo>
                      <a:pt x="44" y="219"/>
                    </a:lnTo>
                    <a:lnTo>
                      <a:pt x="9" y="214"/>
                    </a:lnTo>
                    <a:lnTo>
                      <a:pt x="5" y="214"/>
                    </a:lnTo>
                    <a:lnTo>
                      <a:pt x="2" y="217"/>
                    </a:lnTo>
                    <a:lnTo>
                      <a:pt x="0" y="223"/>
                    </a:lnTo>
                    <a:lnTo>
                      <a:pt x="2" y="226"/>
                    </a:lnTo>
                    <a:lnTo>
                      <a:pt x="18" y="237"/>
                    </a:lnTo>
                    <a:lnTo>
                      <a:pt x="34" y="243"/>
                    </a:lnTo>
                    <a:lnTo>
                      <a:pt x="53" y="246"/>
                    </a:lnTo>
                    <a:lnTo>
                      <a:pt x="73" y="248"/>
                    </a:lnTo>
                    <a:lnTo>
                      <a:pt x="91" y="246"/>
                    </a:lnTo>
                    <a:lnTo>
                      <a:pt x="111" y="245"/>
                    </a:lnTo>
                    <a:lnTo>
                      <a:pt x="129" y="243"/>
                    </a:lnTo>
                    <a:lnTo>
                      <a:pt x="149" y="239"/>
                    </a:lnTo>
                    <a:lnTo>
                      <a:pt x="171" y="234"/>
                    </a:lnTo>
                    <a:lnTo>
                      <a:pt x="193" y="228"/>
                    </a:lnTo>
                    <a:lnTo>
                      <a:pt x="213" y="221"/>
                    </a:lnTo>
                    <a:lnTo>
                      <a:pt x="235" y="214"/>
                    </a:lnTo>
                    <a:lnTo>
                      <a:pt x="257" y="204"/>
                    </a:lnTo>
                    <a:lnTo>
                      <a:pt x="277" y="193"/>
                    </a:lnTo>
                    <a:lnTo>
                      <a:pt x="297" y="183"/>
                    </a:lnTo>
                    <a:lnTo>
                      <a:pt x="317" y="172"/>
                    </a:lnTo>
                    <a:lnTo>
                      <a:pt x="341" y="157"/>
                    </a:lnTo>
                    <a:lnTo>
                      <a:pt x="361" y="139"/>
                    </a:lnTo>
                    <a:lnTo>
                      <a:pt x="379" y="121"/>
                    </a:lnTo>
                    <a:lnTo>
                      <a:pt x="394" y="99"/>
                    </a:lnTo>
                    <a:lnTo>
                      <a:pt x="405" y="77"/>
                    </a:lnTo>
                    <a:lnTo>
                      <a:pt x="414" y="53"/>
                    </a:lnTo>
                    <a:lnTo>
                      <a:pt x="419" y="28"/>
                    </a:lnTo>
                    <a:lnTo>
                      <a:pt x="423" y="0"/>
                    </a:lnTo>
                    <a:lnTo>
                      <a:pt x="423" y="0"/>
                    </a:lnTo>
                    <a:lnTo>
                      <a:pt x="423" y="0"/>
                    </a:lnTo>
                    <a:lnTo>
                      <a:pt x="423" y="0"/>
                    </a:lnTo>
                    <a:lnTo>
                      <a:pt x="423" y="0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Freeform 52"/>
              <p:cNvSpPr>
                <a:spLocks/>
              </p:cNvSpPr>
              <p:nvPr/>
            </p:nvSpPr>
            <p:spPr bwMode="auto">
              <a:xfrm>
                <a:off x="5282" y="2500"/>
                <a:ext cx="35" cy="178"/>
              </a:xfrm>
              <a:custGeom>
                <a:avLst/>
                <a:gdLst>
                  <a:gd name="T0" fmla="*/ 0 w 100"/>
                  <a:gd name="T1" fmla="*/ 0 h 423"/>
                  <a:gd name="T2" fmla="*/ 15 w 100"/>
                  <a:gd name="T3" fmla="*/ 11 h 423"/>
                  <a:gd name="T4" fmla="*/ 27 w 100"/>
                  <a:gd name="T5" fmla="*/ 24 h 423"/>
                  <a:gd name="T6" fmla="*/ 40 w 100"/>
                  <a:gd name="T7" fmla="*/ 37 h 423"/>
                  <a:gd name="T8" fmla="*/ 51 w 100"/>
                  <a:gd name="T9" fmla="*/ 49 h 423"/>
                  <a:gd name="T10" fmla="*/ 62 w 100"/>
                  <a:gd name="T11" fmla="*/ 64 h 423"/>
                  <a:gd name="T12" fmla="*/ 69 w 100"/>
                  <a:gd name="T13" fmla="*/ 79 h 423"/>
                  <a:gd name="T14" fmla="*/ 77 w 100"/>
                  <a:gd name="T15" fmla="*/ 95 h 423"/>
                  <a:gd name="T16" fmla="*/ 82 w 100"/>
                  <a:gd name="T17" fmla="*/ 111 h 423"/>
                  <a:gd name="T18" fmla="*/ 84 w 100"/>
                  <a:gd name="T19" fmla="*/ 144 h 423"/>
                  <a:gd name="T20" fmla="*/ 78 w 100"/>
                  <a:gd name="T21" fmla="*/ 179 h 423"/>
                  <a:gd name="T22" fmla="*/ 67 w 100"/>
                  <a:gd name="T23" fmla="*/ 214 h 423"/>
                  <a:gd name="T24" fmla="*/ 58 w 100"/>
                  <a:gd name="T25" fmla="*/ 246 h 423"/>
                  <a:gd name="T26" fmla="*/ 51 w 100"/>
                  <a:gd name="T27" fmla="*/ 290 h 423"/>
                  <a:gd name="T28" fmla="*/ 53 w 100"/>
                  <a:gd name="T29" fmla="*/ 336 h 423"/>
                  <a:gd name="T30" fmla="*/ 60 w 100"/>
                  <a:gd name="T31" fmla="*/ 381 h 423"/>
                  <a:gd name="T32" fmla="*/ 73 w 100"/>
                  <a:gd name="T33" fmla="*/ 423 h 423"/>
                  <a:gd name="T34" fmla="*/ 73 w 100"/>
                  <a:gd name="T35" fmla="*/ 423 h 423"/>
                  <a:gd name="T36" fmla="*/ 73 w 100"/>
                  <a:gd name="T37" fmla="*/ 423 h 423"/>
                  <a:gd name="T38" fmla="*/ 73 w 100"/>
                  <a:gd name="T39" fmla="*/ 423 h 423"/>
                  <a:gd name="T40" fmla="*/ 73 w 100"/>
                  <a:gd name="T41" fmla="*/ 421 h 423"/>
                  <a:gd name="T42" fmla="*/ 64 w 100"/>
                  <a:gd name="T43" fmla="*/ 390 h 423"/>
                  <a:gd name="T44" fmla="*/ 58 w 100"/>
                  <a:gd name="T45" fmla="*/ 359 h 423"/>
                  <a:gd name="T46" fmla="*/ 57 w 100"/>
                  <a:gd name="T47" fmla="*/ 328 h 423"/>
                  <a:gd name="T48" fmla="*/ 55 w 100"/>
                  <a:gd name="T49" fmla="*/ 294 h 423"/>
                  <a:gd name="T50" fmla="*/ 60 w 100"/>
                  <a:gd name="T51" fmla="*/ 255 h 423"/>
                  <a:gd name="T52" fmla="*/ 69 w 100"/>
                  <a:gd name="T53" fmla="*/ 219 h 423"/>
                  <a:gd name="T54" fmla="*/ 82 w 100"/>
                  <a:gd name="T55" fmla="*/ 184 h 423"/>
                  <a:gd name="T56" fmla="*/ 95 w 100"/>
                  <a:gd name="T57" fmla="*/ 148 h 423"/>
                  <a:gd name="T58" fmla="*/ 100 w 100"/>
                  <a:gd name="T59" fmla="*/ 120 h 423"/>
                  <a:gd name="T60" fmla="*/ 98 w 100"/>
                  <a:gd name="T61" fmla="*/ 97 h 423"/>
                  <a:gd name="T62" fmla="*/ 91 w 100"/>
                  <a:gd name="T63" fmla="*/ 77 h 423"/>
                  <a:gd name="T64" fmla="*/ 78 w 100"/>
                  <a:gd name="T65" fmla="*/ 57 h 423"/>
                  <a:gd name="T66" fmla="*/ 64 w 100"/>
                  <a:gd name="T67" fmla="*/ 40 h 423"/>
                  <a:gd name="T68" fmla="*/ 44 w 100"/>
                  <a:gd name="T69" fmla="*/ 26 h 423"/>
                  <a:gd name="T70" fmla="*/ 24 w 100"/>
                  <a:gd name="T71" fmla="*/ 13 h 423"/>
                  <a:gd name="T72" fmla="*/ 2 w 100"/>
                  <a:gd name="T73" fmla="*/ 0 h 423"/>
                  <a:gd name="T74" fmla="*/ 2 w 100"/>
                  <a:gd name="T75" fmla="*/ 0 h 423"/>
                  <a:gd name="T76" fmla="*/ 2 w 100"/>
                  <a:gd name="T77" fmla="*/ 0 h 423"/>
                  <a:gd name="T78" fmla="*/ 0 w 100"/>
                  <a:gd name="T79" fmla="*/ 0 h 423"/>
                  <a:gd name="T80" fmla="*/ 0 w 100"/>
                  <a:gd name="T81" fmla="*/ 0 h 423"/>
                  <a:gd name="T82" fmla="*/ 0 w 100"/>
                  <a:gd name="T83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0" h="423">
                    <a:moveTo>
                      <a:pt x="0" y="0"/>
                    </a:moveTo>
                    <a:lnTo>
                      <a:pt x="15" y="11"/>
                    </a:lnTo>
                    <a:lnTo>
                      <a:pt x="27" y="24"/>
                    </a:lnTo>
                    <a:lnTo>
                      <a:pt x="40" y="37"/>
                    </a:lnTo>
                    <a:lnTo>
                      <a:pt x="51" y="49"/>
                    </a:lnTo>
                    <a:lnTo>
                      <a:pt x="62" y="64"/>
                    </a:lnTo>
                    <a:lnTo>
                      <a:pt x="69" y="79"/>
                    </a:lnTo>
                    <a:lnTo>
                      <a:pt x="77" y="95"/>
                    </a:lnTo>
                    <a:lnTo>
                      <a:pt x="82" y="111"/>
                    </a:lnTo>
                    <a:lnTo>
                      <a:pt x="84" y="144"/>
                    </a:lnTo>
                    <a:lnTo>
                      <a:pt x="78" y="179"/>
                    </a:lnTo>
                    <a:lnTo>
                      <a:pt x="67" y="214"/>
                    </a:lnTo>
                    <a:lnTo>
                      <a:pt x="58" y="246"/>
                    </a:lnTo>
                    <a:lnTo>
                      <a:pt x="51" y="290"/>
                    </a:lnTo>
                    <a:lnTo>
                      <a:pt x="53" y="336"/>
                    </a:lnTo>
                    <a:lnTo>
                      <a:pt x="60" y="381"/>
                    </a:lnTo>
                    <a:lnTo>
                      <a:pt x="73" y="423"/>
                    </a:lnTo>
                    <a:lnTo>
                      <a:pt x="73" y="423"/>
                    </a:lnTo>
                    <a:lnTo>
                      <a:pt x="73" y="423"/>
                    </a:lnTo>
                    <a:lnTo>
                      <a:pt x="73" y="423"/>
                    </a:lnTo>
                    <a:lnTo>
                      <a:pt x="73" y="421"/>
                    </a:lnTo>
                    <a:lnTo>
                      <a:pt x="64" y="390"/>
                    </a:lnTo>
                    <a:lnTo>
                      <a:pt x="58" y="359"/>
                    </a:lnTo>
                    <a:lnTo>
                      <a:pt x="57" y="328"/>
                    </a:lnTo>
                    <a:lnTo>
                      <a:pt x="55" y="294"/>
                    </a:lnTo>
                    <a:lnTo>
                      <a:pt x="60" y="255"/>
                    </a:lnTo>
                    <a:lnTo>
                      <a:pt x="69" y="219"/>
                    </a:lnTo>
                    <a:lnTo>
                      <a:pt x="82" y="184"/>
                    </a:lnTo>
                    <a:lnTo>
                      <a:pt x="95" y="148"/>
                    </a:lnTo>
                    <a:lnTo>
                      <a:pt x="100" y="120"/>
                    </a:lnTo>
                    <a:lnTo>
                      <a:pt x="98" y="97"/>
                    </a:lnTo>
                    <a:lnTo>
                      <a:pt x="91" y="77"/>
                    </a:lnTo>
                    <a:lnTo>
                      <a:pt x="78" y="57"/>
                    </a:lnTo>
                    <a:lnTo>
                      <a:pt x="64" y="40"/>
                    </a:lnTo>
                    <a:lnTo>
                      <a:pt x="44" y="26"/>
                    </a:lnTo>
                    <a:lnTo>
                      <a:pt x="24" y="1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Freeform 53"/>
              <p:cNvSpPr>
                <a:spLocks/>
              </p:cNvSpPr>
              <p:nvPr/>
            </p:nvSpPr>
            <p:spPr bwMode="auto">
              <a:xfrm>
                <a:off x="5294" y="2547"/>
                <a:ext cx="22" cy="19"/>
              </a:xfrm>
              <a:custGeom>
                <a:avLst/>
                <a:gdLst>
                  <a:gd name="T0" fmla="*/ 0 w 63"/>
                  <a:gd name="T1" fmla="*/ 0 h 42"/>
                  <a:gd name="T2" fmla="*/ 0 w 63"/>
                  <a:gd name="T3" fmla="*/ 4 h 42"/>
                  <a:gd name="T4" fmla="*/ 0 w 63"/>
                  <a:gd name="T5" fmla="*/ 9 h 42"/>
                  <a:gd name="T6" fmla="*/ 0 w 63"/>
                  <a:gd name="T7" fmla="*/ 15 h 42"/>
                  <a:gd name="T8" fmla="*/ 1 w 63"/>
                  <a:gd name="T9" fmla="*/ 18 h 42"/>
                  <a:gd name="T10" fmla="*/ 5 w 63"/>
                  <a:gd name="T11" fmla="*/ 24 h 42"/>
                  <a:gd name="T12" fmla="*/ 9 w 63"/>
                  <a:gd name="T13" fmla="*/ 28 h 42"/>
                  <a:gd name="T14" fmla="*/ 12 w 63"/>
                  <a:gd name="T15" fmla="*/ 31 h 42"/>
                  <a:gd name="T16" fmla="*/ 16 w 63"/>
                  <a:gd name="T17" fmla="*/ 35 h 42"/>
                  <a:gd name="T18" fmla="*/ 22 w 63"/>
                  <a:gd name="T19" fmla="*/ 37 h 42"/>
                  <a:gd name="T20" fmla="*/ 27 w 63"/>
                  <a:gd name="T21" fmla="*/ 38 h 42"/>
                  <a:gd name="T22" fmla="*/ 32 w 63"/>
                  <a:gd name="T23" fmla="*/ 40 h 42"/>
                  <a:gd name="T24" fmla="*/ 38 w 63"/>
                  <a:gd name="T25" fmla="*/ 40 h 42"/>
                  <a:gd name="T26" fmla="*/ 43 w 63"/>
                  <a:gd name="T27" fmla="*/ 42 h 42"/>
                  <a:gd name="T28" fmla="*/ 49 w 63"/>
                  <a:gd name="T29" fmla="*/ 40 h 42"/>
                  <a:gd name="T30" fmla="*/ 54 w 63"/>
                  <a:gd name="T31" fmla="*/ 40 h 42"/>
                  <a:gd name="T32" fmla="*/ 58 w 63"/>
                  <a:gd name="T33" fmla="*/ 37 h 42"/>
                  <a:gd name="T34" fmla="*/ 60 w 63"/>
                  <a:gd name="T35" fmla="*/ 35 h 42"/>
                  <a:gd name="T36" fmla="*/ 63 w 63"/>
                  <a:gd name="T37" fmla="*/ 33 h 42"/>
                  <a:gd name="T38" fmla="*/ 63 w 63"/>
                  <a:gd name="T39" fmla="*/ 29 h 42"/>
                  <a:gd name="T40" fmla="*/ 63 w 63"/>
                  <a:gd name="T41" fmla="*/ 28 h 42"/>
                  <a:gd name="T42" fmla="*/ 60 w 63"/>
                  <a:gd name="T43" fmla="*/ 22 h 42"/>
                  <a:gd name="T44" fmla="*/ 53 w 63"/>
                  <a:gd name="T45" fmla="*/ 18 h 42"/>
                  <a:gd name="T46" fmla="*/ 43 w 63"/>
                  <a:gd name="T47" fmla="*/ 18 h 42"/>
                  <a:gd name="T48" fmla="*/ 36 w 63"/>
                  <a:gd name="T49" fmla="*/ 18 h 42"/>
                  <a:gd name="T50" fmla="*/ 31 w 63"/>
                  <a:gd name="T51" fmla="*/ 18 h 42"/>
                  <a:gd name="T52" fmla="*/ 25 w 63"/>
                  <a:gd name="T53" fmla="*/ 17 h 42"/>
                  <a:gd name="T54" fmla="*/ 20 w 63"/>
                  <a:gd name="T55" fmla="*/ 17 h 42"/>
                  <a:gd name="T56" fmla="*/ 16 w 63"/>
                  <a:gd name="T57" fmla="*/ 15 h 42"/>
                  <a:gd name="T58" fmla="*/ 11 w 63"/>
                  <a:gd name="T59" fmla="*/ 11 h 42"/>
                  <a:gd name="T60" fmla="*/ 7 w 63"/>
                  <a:gd name="T61" fmla="*/ 7 h 42"/>
                  <a:gd name="T62" fmla="*/ 3 w 63"/>
                  <a:gd name="T63" fmla="*/ 4 h 42"/>
                  <a:gd name="T64" fmla="*/ 0 w 63"/>
                  <a:gd name="T65" fmla="*/ 0 h 42"/>
                  <a:gd name="T66" fmla="*/ 0 w 63"/>
                  <a:gd name="T67" fmla="*/ 0 h 42"/>
                  <a:gd name="T68" fmla="*/ 0 w 63"/>
                  <a:gd name="T69" fmla="*/ 0 h 42"/>
                  <a:gd name="T70" fmla="*/ 0 w 63"/>
                  <a:gd name="T71" fmla="*/ 0 h 42"/>
                  <a:gd name="T72" fmla="*/ 0 w 63"/>
                  <a:gd name="T73" fmla="*/ 0 h 42"/>
                  <a:gd name="T74" fmla="*/ 0 w 63"/>
                  <a:gd name="T7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42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4"/>
                    </a:lnTo>
                    <a:lnTo>
                      <a:pt x="9" y="28"/>
                    </a:lnTo>
                    <a:lnTo>
                      <a:pt x="12" y="31"/>
                    </a:lnTo>
                    <a:lnTo>
                      <a:pt x="16" y="35"/>
                    </a:lnTo>
                    <a:lnTo>
                      <a:pt x="22" y="37"/>
                    </a:lnTo>
                    <a:lnTo>
                      <a:pt x="27" y="38"/>
                    </a:lnTo>
                    <a:lnTo>
                      <a:pt x="32" y="40"/>
                    </a:lnTo>
                    <a:lnTo>
                      <a:pt x="38" y="40"/>
                    </a:lnTo>
                    <a:lnTo>
                      <a:pt x="43" y="42"/>
                    </a:lnTo>
                    <a:lnTo>
                      <a:pt x="49" y="40"/>
                    </a:lnTo>
                    <a:lnTo>
                      <a:pt x="54" y="40"/>
                    </a:lnTo>
                    <a:lnTo>
                      <a:pt x="58" y="37"/>
                    </a:lnTo>
                    <a:lnTo>
                      <a:pt x="60" y="35"/>
                    </a:lnTo>
                    <a:lnTo>
                      <a:pt x="63" y="33"/>
                    </a:lnTo>
                    <a:lnTo>
                      <a:pt x="63" y="29"/>
                    </a:lnTo>
                    <a:lnTo>
                      <a:pt x="63" y="28"/>
                    </a:lnTo>
                    <a:lnTo>
                      <a:pt x="60" y="22"/>
                    </a:lnTo>
                    <a:lnTo>
                      <a:pt x="53" y="18"/>
                    </a:lnTo>
                    <a:lnTo>
                      <a:pt x="43" y="18"/>
                    </a:lnTo>
                    <a:lnTo>
                      <a:pt x="36" y="18"/>
                    </a:lnTo>
                    <a:lnTo>
                      <a:pt x="31" y="18"/>
                    </a:lnTo>
                    <a:lnTo>
                      <a:pt x="25" y="17"/>
                    </a:lnTo>
                    <a:lnTo>
                      <a:pt x="20" y="17"/>
                    </a:lnTo>
                    <a:lnTo>
                      <a:pt x="16" y="15"/>
                    </a:lnTo>
                    <a:lnTo>
                      <a:pt x="11" y="11"/>
                    </a:lnTo>
                    <a:lnTo>
                      <a:pt x="7" y="7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Freeform 54"/>
              <p:cNvSpPr>
                <a:spLocks/>
              </p:cNvSpPr>
              <p:nvPr/>
            </p:nvSpPr>
            <p:spPr bwMode="auto">
              <a:xfrm>
                <a:off x="5352" y="2570"/>
                <a:ext cx="57" cy="19"/>
              </a:xfrm>
              <a:custGeom>
                <a:avLst/>
                <a:gdLst>
                  <a:gd name="T0" fmla="*/ 0 w 168"/>
                  <a:gd name="T1" fmla="*/ 0 h 44"/>
                  <a:gd name="T2" fmla="*/ 2 w 168"/>
                  <a:gd name="T3" fmla="*/ 9 h 44"/>
                  <a:gd name="T4" fmla="*/ 6 w 168"/>
                  <a:gd name="T5" fmla="*/ 16 h 44"/>
                  <a:gd name="T6" fmla="*/ 13 w 168"/>
                  <a:gd name="T7" fmla="*/ 24 h 44"/>
                  <a:gd name="T8" fmla="*/ 20 w 168"/>
                  <a:gd name="T9" fmla="*/ 27 h 44"/>
                  <a:gd name="T10" fmla="*/ 29 w 168"/>
                  <a:gd name="T11" fmla="*/ 33 h 44"/>
                  <a:gd name="T12" fmla="*/ 39 w 168"/>
                  <a:gd name="T13" fmla="*/ 35 h 44"/>
                  <a:gd name="T14" fmla="*/ 48 w 168"/>
                  <a:gd name="T15" fmla="*/ 38 h 44"/>
                  <a:gd name="T16" fmla="*/ 55 w 168"/>
                  <a:gd name="T17" fmla="*/ 40 h 44"/>
                  <a:gd name="T18" fmla="*/ 68 w 168"/>
                  <a:gd name="T19" fmla="*/ 44 h 44"/>
                  <a:gd name="T20" fmla="*/ 82 w 168"/>
                  <a:gd name="T21" fmla="*/ 44 h 44"/>
                  <a:gd name="T22" fmla="*/ 97 w 168"/>
                  <a:gd name="T23" fmla="*/ 44 h 44"/>
                  <a:gd name="T24" fmla="*/ 112 w 168"/>
                  <a:gd name="T25" fmla="*/ 44 h 44"/>
                  <a:gd name="T26" fmla="*/ 126 w 168"/>
                  <a:gd name="T27" fmla="*/ 42 h 44"/>
                  <a:gd name="T28" fmla="*/ 141 w 168"/>
                  <a:gd name="T29" fmla="*/ 38 h 44"/>
                  <a:gd name="T30" fmla="*/ 154 w 168"/>
                  <a:gd name="T31" fmla="*/ 35 h 44"/>
                  <a:gd name="T32" fmla="*/ 166 w 168"/>
                  <a:gd name="T33" fmla="*/ 29 h 44"/>
                  <a:gd name="T34" fmla="*/ 166 w 168"/>
                  <a:gd name="T35" fmla="*/ 29 h 44"/>
                  <a:gd name="T36" fmla="*/ 168 w 168"/>
                  <a:gd name="T37" fmla="*/ 27 h 44"/>
                  <a:gd name="T38" fmla="*/ 168 w 168"/>
                  <a:gd name="T39" fmla="*/ 27 h 44"/>
                  <a:gd name="T40" fmla="*/ 166 w 168"/>
                  <a:gd name="T41" fmla="*/ 27 h 44"/>
                  <a:gd name="T42" fmla="*/ 154 w 168"/>
                  <a:gd name="T43" fmla="*/ 29 h 44"/>
                  <a:gd name="T44" fmla="*/ 141 w 168"/>
                  <a:gd name="T45" fmla="*/ 31 h 44"/>
                  <a:gd name="T46" fmla="*/ 130 w 168"/>
                  <a:gd name="T47" fmla="*/ 29 h 44"/>
                  <a:gd name="T48" fmla="*/ 117 w 168"/>
                  <a:gd name="T49" fmla="*/ 29 h 44"/>
                  <a:gd name="T50" fmla="*/ 104 w 168"/>
                  <a:gd name="T51" fmla="*/ 27 h 44"/>
                  <a:gd name="T52" fmla="*/ 93 w 168"/>
                  <a:gd name="T53" fmla="*/ 24 h 44"/>
                  <a:gd name="T54" fmla="*/ 81 w 168"/>
                  <a:gd name="T55" fmla="*/ 22 h 44"/>
                  <a:gd name="T56" fmla="*/ 68 w 168"/>
                  <a:gd name="T57" fmla="*/ 18 h 44"/>
                  <a:gd name="T58" fmla="*/ 59 w 168"/>
                  <a:gd name="T59" fmla="*/ 16 h 44"/>
                  <a:gd name="T60" fmla="*/ 51 w 168"/>
                  <a:gd name="T61" fmla="*/ 13 h 44"/>
                  <a:gd name="T62" fmla="*/ 42 w 168"/>
                  <a:gd name="T63" fmla="*/ 11 h 44"/>
                  <a:gd name="T64" fmla="*/ 35 w 168"/>
                  <a:gd name="T65" fmla="*/ 7 h 44"/>
                  <a:gd name="T66" fmla="*/ 26 w 168"/>
                  <a:gd name="T67" fmla="*/ 4 h 44"/>
                  <a:gd name="T68" fmla="*/ 19 w 168"/>
                  <a:gd name="T69" fmla="*/ 2 h 44"/>
                  <a:gd name="T70" fmla="*/ 9 w 168"/>
                  <a:gd name="T71" fmla="*/ 0 h 44"/>
                  <a:gd name="T72" fmla="*/ 0 w 168"/>
                  <a:gd name="T73" fmla="*/ 0 h 44"/>
                  <a:gd name="T74" fmla="*/ 0 w 168"/>
                  <a:gd name="T75" fmla="*/ 0 h 44"/>
                  <a:gd name="T76" fmla="*/ 0 w 168"/>
                  <a:gd name="T77" fmla="*/ 0 h 44"/>
                  <a:gd name="T78" fmla="*/ 0 w 168"/>
                  <a:gd name="T79" fmla="*/ 0 h 44"/>
                  <a:gd name="T80" fmla="*/ 0 w 168"/>
                  <a:gd name="T81" fmla="*/ 0 h 44"/>
                  <a:gd name="T82" fmla="*/ 0 w 168"/>
                  <a:gd name="T8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8" h="44">
                    <a:moveTo>
                      <a:pt x="0" y="0"/>
                    </a:moveTo>
                    <a:lnTo>
                      <a:pt x="2" y="9"/>
                    </a:lnTo>
                    <a:lnTo>
                      <a:pt x="6" y="16"/>
                    </a:lnTo>
                    <a:lnTo>
                      <a:pt x="13" y="24"/>
                    </a:lnTo>
                    <a:lnTo>
                      <a:pt x="20" y="27"/>
                    </a:lnTo>
                    <a:lnTo>
                      <a:pt x="29" y="33"/>
                    </a:lnTo>
                    <a:lnTo>
                      <a:pt x="39" y="35"/>
                    </a:lnTo>
                    <a:lnTo>
                      <a:pt x="48" y="38"/>
                    </a:lnTo>
                    <a:lnTo>
                      <a:pt x="55" y="40"/>
                    </a:lnTo>
                    <a:lnTo>
                      <a:pt x="68" y="44"/>
                    </a:lnTo>
                    <a:lnTo>
                      <a:pt x="82" y="44"/>
                    </a:lnTo>
                    <a:lnTo>
                      <a:pt x="97" y="44"/>
                    </a:lnTo>
                    <a:lnTo>
                      <a:pt x="112" y="44"/>
                    </a:lnTo>
                    <a:lnTo>
                      <a:pt x="126" y="42"/>
                    </a:lnTo>
                    <a:lnTo>
                      <a:pt x="141" y="38"/>
                    </a:lnTo>
                    <a:lnTo>
                      <a:pt x="154" y="35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68" y="27"/>
                    </a:lnTo>
                    <a:lnTo>
                      <a:pt x="168" y="27"/>
                    </a:lnTo>
                    <a:lnTo>
                      <a:pt x="166" y="27"/>
                    </a:lnTo>
                    <a:lnTo>
                      <a:pt x="154" y="29"/>
                    </a:lnTo>
                    <a:lnTo>
                      <a:pt x="141" y="31"/>
                    </a:lnTo>
                    <a:lnTo>
                      <a:pt x="130" y="29"/>
                    </a:lnTo>
                    <a:lnTo>
                      <a:pt x="117" y="29"/>
                    </a:lnTo>
                    <a:lnTo>
                      <a:pt x="104" y="27"/>
                    </a:lnTo>
                    <a:lnTo>
                      <a:pt x="93" y="24"/>
                    </a:lnTo>
                    <a:lnTo>
                      <a:pt x="81" y="22"/>
                    </a:lnTo>
                    <a:lnTo>
                      <a:pt x="68" y="18"/>
                    </a:lnTo>
                    <a:lnTo>
                      <a:pt x="59" y="16"/>
                    </a:lnTo>
                    <a:lnTo>
                      <a:pt x="51" y="13"/>
                    </a:lnTo>
                    <a:lnTo>
                      <a:pt x="42" y="11"/>
                    </a:lnTo>
                    <a:lnTo>
                      <a:pt x="35" y="7"/>
                    </a:lnTo>
                    <a:lnTo>
                      <a:pt x="26" y="4"/>
                    </a:lnTo>
                    <a:lnTo>
                      <a:pt x="19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Freeform 55"/>
              <p:cNvSpPr>
                <a:spLocks/>
              </p:cNvSpPr>
              <p:nvPr/>
            </p:nvSpPr>
            <p:spPr bwMode="auto">
              <a:xfrm>
                <a:off x="5346" y="2528"/>
                <a:ext cx="86" cy="43"/>
              </a:xfrm>
              <a:custGeom>
                <a:avLst/>
                <a:gdLst>
                  <a:gd name="T0" fmla="*/ 0 w 254"/>
                  <a:gd name="T1" fmla="*/ 14 h 102"/>
                  <a:gd name="T2" fmla="*/ 0 w 254"/>
                  <a:gd name="T3" fmla="*/ 14 h 102"/>
                  <a:gd name="T4" fmla="*/ 0 w 254"/>
                  <a:gd name="T5" fmla="*/ 14 h 102"/>
                  <a:gd name="T6" fmla="*/ 0 w 254"/>
                  <a:gd name="T7" fmla="*/ 16 h 102"/>
                  <a:gd name="T8" fmla="*/ 0 w 254"/>
                  <a:gd name="T9" fmla="*/ 16 h 102"/>
                  <a:gd name="T10" fmla="*/ 2 w 254"/>
                  <a:gd name="T11" fmla="*/ 18 h 102"/>
                  <a:gd name="T12" fmla="*/ 2 w 254"/>
                  <a:gd name="T13" fmla="*/ 18 h 102"/>
                  <a:gd name="T14" fmla="*/ 2 w 254"/>
                  <a:gd name="T15" fmla="*/ 18 h 102"/>
                  <a:gd name="T16" fmla="*/ 2 w 254"/>
                  <a:gd name="T17" fmla="*/ 20 h 102"/>
                  <a:gd name="T18" fmla="*/ 17 w 254"/>
                  <a:gd name="T19" fmla="*/ 23 h 102"/>
                  <a:gd name="T20" fmla="*/ 31 w 254"/>
                  <a:gd name="T21" fmla="*/ 27 h 102"/>
                  <a:gd name="T22" fmla="*/ 46 w 254"/>
                  <a:gd name="T23" fmla="*/ 31 h 102"/>
                  <a:gd name="T24" fmla="*/ 62 w 254"/>
                  <a:gd name="T25" fmla="*/ 32 h 102"/>
                  <a:gd name="T26" fmla="*/ 77 w 254"/>
                  <a:gd name="T27" fmla="*/ 36 h 102"/>
                  <a:gd name="T28" fmla="*/ 91 w 254"/>
                  <a:gd name="T29" fmla="*/ 38 h 102"/>
                  <a:gd name="T30" fmla="*/ 106 w 254"/>
                  <a:gd name="T31" fmla="*/ 40 h 102"/>
                  <a:gd name="T32" fmla="*/ 121 w 254"/>
                  <a:gd name="T33" fmla="*/ 42 h 102"/>
                  <a:gd name="T34" fmla="*/ 139 w 254"/>
                  <a:gd name="T35" fmla="*/ 45 h 102"/>
                  <a:gd name="T36" fmla="*/ 157 w 254"/>
                  <a:gd name="T37" fmla="*/ 49 h 102"/>
                  <a:gd name="T38" fmla="*/ 174 w 254"/>
                  <a:gd name="T39" fmla="*/ 56 h 102"/>
                  <a:gd name="T40" fmla="*/ 188 w 254"/>
                  <a:gd name="T41" fmla="*/ 63 h 102"/>
                  <a:gd name="T42" fmla="*/ 205 w 254"/>
                  <a:gd name="T43" fmla="*/ 73 h 102"/>
                  <a:gd name="T44" fmla="*/ 219 w 254"/>
                  <a:gd name="T45" fmla="*/ 82 h 102"/>
                  <a:gd name="T46" fmla="*/ 234 w 254"/>
                  <a:gd name="T47" fmla="*/ 93 h 102"/>
                  <a:gd name="T48" fmla="*/ 250 w 254"/>
                  <a:gd name="T49" fmla="*/ 102 h 102"/>
                  <a:gd name="T50" fmla="*/ 252 w 254"/>
                  <a:gd name="T51" fmla="*/ 102 h 102"/>
                  <a:gd name="T52" fmla="*/ 254 w 254"/>
                  <a:gd name="T53" fmla="*/ 100 h 102"/>
                  <a:gd name="T54" fmla="*/ 254 w 254"/>
                  <a:gd name="T55" fmla="*/ 98 h 102"/>
                  <a:gd name="T56" fmla="*/ 254 w 254"/>
                  <a:gd name="T57" fmla="*/ 96 h 102"/>
                  <a:gd name="T58" fmla="*/ 246 w 254"/>
                  <a:gd name="T59" fmla="*/ 87 h 102"/>
                  <a:gd name="T60" fmla="*/ 237 w 254"/>
                  <a:gd name="T61" fmla="*/ 80 h 102"/>
                  <a:gd name="T62" fmla="*/ 230 w 254"/>
                  <a:gd name="T63" fmla="*/ 71 h 102"/>
                  <a:gd name="T64" fmla="*/ 223 w 254"/>
                  <a:gd name="T65" fmla="*/ 62 h 102"/>
                  <a:gd name="T66" fmla="*/ 215 w 254"/>
                  <a:gd name="T67" fmla="*/ 52 h 102"/>
                  <a:gd name="T68" fmla="*/ 208 w 254"/>
                  <a:gd name="T69" fmla="*/ 43 h 102"/>
                  <a:gd name="T70" fmla="*/ 199 w 254"/>
                  <a:gd name="T71" fmla="*/ 36 h 102"/>
                  <a:gd name="T72" fmla="*/ 190 w 254"/>
                  <a:gd name="T73" fmla="*/ 29 h 102"/>
                  <a:gd name="T74" fmla="*/ 181 w 254"/>
                  <a:gd name="T75" fmla="*/ 23 h 102"/>
                  <a:gd name="T76" fmla="*/ 172 w 254"/>
                  <a:gd name="T77" fmla="*/ 18 h 102"/>
                  <a:gd name="T78" fmla="*/ 161 w 254"/>
                  <a:gd name="T79" fmla="*/ 14 h 102"/>
                  <a:gd name="T80" fmla="*/ 150 w 254"/>
                  <a:gd name="T81" fmla="*/ 11 h 102"/>
                  <a:gd name="T82" fmla="*/ 139 w 254"/>
                  <a:gd name="T83" fmla="*/ 9 h 102"/>
                  <a:gd name="T84" fmla="*/ 128 w 254"/>
                  <a:gd name="T85" fmla="*/ 7 h 102"/>
                  <a:gd name="T86" fmla="*/ 117 w 254"/>
                  <a:gd name="T87" fmla="*/ 5 h 102"/>
                  <a:gd name="T88" fmla="*/ 106 w 254"/>
                  <a:gd name="T89" fmla="*/ 3 h 102"/>
                  <a:gd name="T90" fmla="*/ 99 w 254"/>
                  <a:gd name="T91" fmla="*/ 1 h 102"/>
                  <a:gd name="T92" fmla="*/ 86 w 254"/>
                  <a:gd name="T93" fmla="*/ 1 h 102"/>
                  <a:gd name="T94" fmla="*/ 68 w 254"/>
                  <a:gd name="T95" fmla="*/ 0 h 102"/>
                  <a:gd name="T96" fmla="*/ 49 w 254"/>
                  <a:gd name="T97" fmla="*/ 0 h 102"/>
                  <a:gd name="T98" fmla="*/ 31 w 254"/>
                  <a:gd name="T99" fmla="*/ 1 h 102"/>
                  <a:gd name="T100" fmla="*/ 15 w 254"/>
                  <a:gd name="T101" fmla="*/ 3 h 102"/>
                  <a:gd name="T102" fmla="*/ 4 w 254"/>
                  <a:gd name="T103" fmla="*/ 7 h 102"/>
                  <a:gd name="T104" fmla="*/ 0 w 254"/>
                  <a:gd name="T105" fmla="*/ 14 h 102"/>
                  <a:gd name="T106" fmla="*/ 0 w 254"/>
                  <a:gd name="T107" fmla="*/ 1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4" h="102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17" y="23"/>
                    </a:lnTo>
                    <a:lnTo>
                      <a:pt x="31" y="27"/>
                    </a:lnTo>
                    <a:lnTo>
                      <a:pt x="46" y="31"/>
                    </a:lnTo>
                    <a:lnTo>
                      <a:pt x="62" y="32"/>
                    </a:lnTo>
                    <a:lnTo>
                      <a:pt x="77" y="36"/>
                    </a:lnTo>
                    <a:lnTo>
                      <a:pt x="91" y="38"/>
                    </a:lnTo>
                    <a:lnTo>
                      <a:pt x="106" y="40"/>
                    </a:lnTo>
                    <a:lnTo>
                      <a:pt x="121" y="42"/>
                    </a:lnTo>
                    <a:lnTo>
                      <a:pt x="139" y="45"/>
                    </a:lnTo>
                    <a:lnTo>
                      <a:pt x="157" y="49"/>
                    </a:lnTo>
                    <a:lnTo>
                      <a:pt x="174" y="56"/>
                    </a:lnTo>
                    <a:lnTo>
                      <a:pt x="188" y="63"/>
                    </a:lnTo>
                    <a:lnTo>
                      <a:pt x="205" y="73"/>
                    </a:lnTo>
                    <a:lnTo>
                      <a:pt x="219" y="82"/>
                    </a:lnTo>
                    <a:lnTo>
                      <a:pt x="234" y="93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0"/>
                    </a:lnTo>
                    <a:lnTo>
                      <a:pt x="254" y="98"/>
                    </a:lnTo>
                    <a:lnTo>
                      <a:pt x="254" y="96"/>
                    </a:lnTo>
                    <a:lnTo>
                      <a:pt x="246" y="87"/>
                    </a:lnTo>
                    <a:lnTo>
                      <a:pt x="237" y="80"/>
                    </a:lnTo>
                    <a:lnTo>
                      <a:pt x="230" y="71"/>
                    </a:lnTo>
                    <a:lnTo>
                      <a:pt x="223" y="62"/>
                    </a:lnTo>
                    <a:lnTo>
                      <a:pt x="215" y="52"/>
                    </a:lnTo>
                    <a:lnTo>
                      <a:pt x="208" y="43"/>
                    </a:lnTo>
                    <a:lnTo>
                      <a:pt x="199" y="36"/>
                    </a:lnTo>
                    <a:lnTo>
                      <a:pt x="190" y="29"/>
                    </a:lnTo>
                    <a:lnTo>
                      <a:pt x="181" y="23"/>
                    </a:lnTo>
                    <a:lnTo>
                      <a:pt x="172" y="18"/>
                    </a:lnTo>
                    <a:lnTo>
                      <a:pt x="161" y="14"/>
                    </a:lnTo>
                    <a:lnTo>
                      <a:pt x="150" y="11"/>
                    </a:lnTo>
                    <a:lnTo>
                      <a:pt x="139" y="9"/>
                    </a:lnTo>
                    <a:lnTo>
                      <a:pt x="128" y="7"/>
                    </a:lnTo>
                    <a:lnTo>
                      <a:pt x="117" y="5"/>
                    </a:lnTo>
                    <a:lnTo>
                      <a:pt x="106" y="3"/>
                    </a:lnTo>
                    <a:lnTo>
                      <a:pt x="99" y="1"/>
                    </a:lnTo>
                    <a:lnTo>
                      <a:pt x="86" y="1"/>
                    </a:lnTo>
                    <a:lnTo>
                      <a:pt x="68" y="0"/>
                    </a:lnTo>
                    <a:lnTo>
                      <a:pt x="49" y="0"/>
                    </a:lnTo>
                    <a:lnTo>
                      <a:pt x="31" y="1"/>
                    </a:lnTo>
                    <a:lnTo>
                      <a:pt x="15" y="3"/>
                    </a:lnTo>
                    <a:lnTo>
                      <a:pt x="4" y="7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auto">
              <a:xfrm>
                <a:off x="5242" y="2558"/>
                <a:ext cx="60" cy="84"/>
              </a:xfrm>
              <a:custGeom>
                <a:avLst/>
                <a:gdLst>
                  <a:gd name="T0" fmla="*/ 178 w 178"/>
                  <a:gd name="T1" fmla="*/ 116 h 202"/>
                  <a:gd name="T2" fmla="*/ 175 w 178"/>
                  <a:gd name="T3" fmla="*/ 96 h 202"/>
                  <a:gd name="T4" fmla="*/ 171 w 178"/>
                  <a:gd name="T5" fmla="*/ 76 h 202"/>
                  <a:gd name="T6" fmla="*/ 164 w 178"/>
                  <a:gd name="T7" fmla="*/ 60 h 202"/>
                  <a:gd name="T8" fmla="*/ 155 w 178"/>
                  <a:gd name="T9" fmla="*/ 44 h 202"/>
                  <a:gd name="T10" fmla="*/ 144 w 178"/>
                  <a:gd name="T11" fmla="*/ 29 h 202"/>
                  <a:gd name="T12" fmla="*/ 129 w 178"/>
                  <a:gd name="T13" fmla="*/ 18 h 202"/>
                  <a:gd name="T14" fmla="*/ 113 w 178"/>
                  <a:gd name="T15" fmla="*/ 9 h 202"/>
                  <a:gd name="T16" fmla="*/ 93 w 178"/>
                  <a:gd name="T17" fmla="*/ 2 h 202"/>
                  <a:gd name="T18" fmla="*/ 78 w 178"/>
                  <a:gd name="T19" fmla="*/ 0 h 202"/>
                  <a:gd name="T20" fmla="*/ 63 w 178"/>
                  <a:gd name="T21" fmla="*/ 2 h 202"/>
                  <a:gd name="T22" fmla="*/ 51 w 178"/>
                  <a:gd name="T23" fmla="*/ 7 h 202"/>
                  <a:gd name="T24" fmla="*/ 38 w 178"/>
                  <a:gd name="T25" fmla="*/ 14 h 202"/>
                  <a:gd name="T26" fmla="*/ 27 w 178"/>
                  <a:gd name="T27" fmla="*/ 23 h 202"/>
                  <a:gd name="T28" fmla="*/ 18 w 178"/>
                  <a:gd name="T29" fmla="*/ 36 h 202"/>
                  <a:gd name="T30" fmla="*/ 11 w 178"/>
                  <a:gd name="T31" fmla="*/ 47 h 202"/>
                  <a:gd name="T32" fmla="*/ 5 w 178"/>
                  <a:gd name="T33" fmla="*/ 60 h 202"/>
                  <a:gd name="T34" fmla="*/ 0 w 178"/>
                  <a:gd name="T35" fmla="*/ 89 h 202"/>
                  <a:gd name="T36" fmla="*/ 5 w 178"/>
                  <a:gd name="T37" fmla="*/ 120 h 202"/>
                  <a:gd name="T38" fmla="*/ 20 w 178"/>
                  <a:gd name="T39" fmla="*/ 149 h 202"/>
                  <a:gd name="T40" fmla="*/ 42 w 178"/>
                  <a:gd name="T41" fmla="*/ 175 h 202"/>
                  <a:gd name="T42" fmla="*/ 69 w 178"/>
                  <a:gd name="T43" fmla="*/ 193 h 202"/>
                  <a:gd name="T44" fmla="*/ 98 w 178"/>
                  <a:gd name="T45" fmla="*/ 202 h 202"/>
                  <a:gd name="T46" fmla="*/ 127 w 178"/>
                  <a:gd name="T47" fmla="*/ 200 h 202"/>
                  <a:gd name="T48" fmla="*/ 155 w 178"/>
                  <a:gd name="T49" fmla="*/ 184 h 202"/>
                  <a:gd name="T50" fmla="*/ 155 w 178"/>
                  <a:gd name="T51" fmla="*/ 182 h 202"/>
                  <a:gd name="T52" fmla="*/ 155 w 178"/>
                  <a:gd name="T53" fmla="*/ 180 h 202"/>
                  <a:gd name="T54" fmla="*/ 155 w 178"/>
                  <a:gd name="T55" fmla="*/ 180 h 202"/>
                  <a:gd name="T56" fmla="*/ 153 w 178"/>
                  <a:gd name="T57" fmla="*/ 182 h 202"/>
                  <a:gd name="T58" fmla="*/ 129 w 178"/>
                  <a:gd name="T59" fmla="*/ 189 h 202"/>
                  <a:gd name="T60" fmla="*/ 105 w 178"/>
                  <a:gd name="T61" fmla="*/ 188 h 202"/>
                  <a:gd name="T62" fmla="*/ 82 w 178"/>
                  <a:gd name="T63" fmla="*/ 178 h 202"/>
                  <a:gd name="T64" fmla="*/ 62 w 178"/>
                  <a:gd name="T65" fmla="*/ 162 h 202"/>
                  <a:gd name="T66" fmla="*/ 43 w 178"/>
                  <a:gd name="T67" fmla="*/ 142 h 202"/>
                  <a:gd name="T68" fmla="*/ 29 w 178"/>
                  <a:gd name="T69" fmla="*/ 120 h 202"/>
                  <a:gd name="T70" fmla="*/ 20 w 178"/>
                  <a:gd name="T71" fmla="*/ 98 h 202"/>
                  <a:gd name="T72" fmla="*/ 16 w 178"/>
                  <a:gd name="T73" fmla="*/ 76 h 202"/>
                  <a:gd name="T74" fmla="*/ 20 w 178"/>
                  <a:gd name="T75" fmla="*/ 54 h 202"/>
                  <a:gd name="T76" fmla="*/ 29 w 178"/>
                  <a:gd name="T77" fmla="*/ 36 h 202"/>
                  <a:gd name="T78" fmla="*/ 42 w 178"/>
                  <a:gd name="T79" fmla="*/ 23 h 202"/>
                  <a:gd name="T80" fmla="*/ 60 w 178"/>
                  <a:gd name="T81" fmla="*/ 14 h 202"/>
                  <a:gd name="T82" fmla="*/ 78 w 178"/>
                  <a:gd name="T83" fmla="*/ 12 h 202"/>
                  <a:gd name="T84" fmla="*/ 98 w 178"/>
                  <a:gd name="T85" fmla="*/ 12 h 202"/>
                  <a:gd name="T86" fmla="*/ 118 w 178"/>
                  <a:gd name="T87" fmla="*/ 18 h 202"/>
                  <a:gd name="T88" fmla="*/ 136 w 178"/>
                  <a:gd name="T89" fmla="*/ 29 h 202"/>
                  <a:gd name="T90" fmla="*/ 153 w 178"/>
                  <a:gd name="T91" fmla="*/ 47 h 202"/>
                  <a:gd name="T92" fmla="*/ 166 w 178"/>
                  <a:gd name="T93" fmla="*/ 69 h 202"/>
                  <a:gd name="T94" fmla="*/ 173 w 178"/>
                  <a:gd name="T95" fmla="*/ 93 h 202"/>
                  <a:gd name="T96" fmla="*/ 177 w 178"/>
                  <a:gd name="T97" fmla="*/ 118 h 202"/>
                  <a:gd name="T98" fmla="*/ 177 w 178"/>
                  <a:gd name="T99" fmla="*/ 118 h 202"/>
                  <a:gd name="T100" fmla="*/ 178 w 178"/>
                  <a:gd name="T101" fmla="*/ 116 h 202"/>
                  <a:gd name="T102" fmla="*/ 178 w 178"/>
                  <a:gd name="T103" fmla="*/ 116 h 202"/>
                  <a:gd name="T104" fmla="*/ 178 w 178"/>
                  <a:gd name="T105" fmla="*/ 116 h 202"/>
                  <a:gd name="T106" fmla="*/ 178 w 178"/>
                  <a:gd name="T107" fmla="*/ 11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8" h="202">
                    <a:moveTo>
                      <a:pt x="178" y="116"/>
                    </a:moveTo>
                    <a:lnTo>
                      <a:pt x="175" y="96"/>
                    </a:lnTo>
                    <a:lnTo>
                      <a:pt x="171" y="76"/>
                    </a:lnTo>
                    <a:lnTo>
                      <a:pt x="164" y="60"/>
                    </a:lnTo>
                    <a:lnTo>
                      <a:pt x="155" y="44"/>
                    </a:lnTo>
                    <a:lnTo>
                      <a:pt x="144" y="29"/>
                    </a:lnTo>
                    <a:lnTo>
                      <a:pt x="129" y="18"/>
                    </a:lnTo>
                    <a:lnTo>
                      <a:pt x="113" y="9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63" y="2"/>
                    </a:lnTo>
                    <a:lnTo>
                      <a:pt x="51" y="7"/>
                    </a:lnTo>
                    <a:lnTo>
                      <a:pt x="38" y="14"/>
                    </a:lnTo>
                    <a:lnTo>
                      <a:pt x="27" y="23"/>
                    </a:lnTo>
                    <a:lnTo>
                      <a:pt x="18" y="36"/>
                    </a:lnTo>
                    <a:lnTo>
                      <a:pt x="11" y="47"/>
                    </a:lnTo>
                    <a:lnTo>
                      <a:pt x="5" y="60"/>
                    </a:lnTo>
                    <a:lnTo>
                      <a:pt x="0" y="89"/>
                    </a:lnTo>
                    <a:lnTo>
                      <a:pt x="5" y="120"/>
                    </a:lnTo>
                    <a:lnTo>
                      <a:pt x="20" y="149"/>
                    </a:lnTo>
                    <a:lnTo>
                      <a:pt x="42" y="175"/>
                    </a:lnTo>
                    <a:lnTo>
                      <a:pt x="69" y="193"/>
                    </a:lnTo>
                    <a:lnTo>
                      <a:pt x="98" y="202"/>
                    </a:lnTo>
                    <a:lnTo>
                      <a:pt x="127" y="200"/>
                    </a:lnTo>
                    <a:lnTo>
                      <a:pt x="155" y="184"/>
                    </a:lnTo>
                    <a:lnTo>
                      <a:pt x="155" y="182"/>
                    </a:lnTo>
                    <a:lnTo>
                      <a:pt x="155" y="180"/>
                    </a:lnTo>
                    <a:lnTo>
                      <a:pt x="155" y="180"/>
                    </a:lnTo>
                    <a:lnTo>
                      <a:pt x="153" y="182"/>
                    </a:lnTo>
                    <a:lnTo>
                      <a:pt x="129" y="189"/>
                    </a:lnTo>
                    <a:lnTo>
                      <a:pt x="105" y="188"/>
                    </a:lnTo>
                    <a:lnTo>
                      <a:pt x="82" y="178"/>
                    </a:lnTo>
                    <a:lnTo>
                      <a:pt x="62" y="162"/>
                    </a:lnTo>
                    <a:lnTo>
                      <a:pt x="43" y="142"/>
                    </a:lnTo>
                    <a:lnTo>
                      <a:pt x="29" y="120"/>
                    </a:lnTo>
                    <a:lnTo>
                      <a:pt x="20" y="98"/>
                    </a:lnTo>
                    <a:lnTo>
                      <a:pt x="16" y="76"/>
                    </a:lnTo>
                    <a:lnTo>
                      <a:pt x="20" y="54"/>
                    </a:lnTo>
                    <a:lnTo>
                      <a:pt x="29" y="36"/>
                    </a:lnTo>
                    <a:lnTo>
                      <a:pt x="42" y="23"/>
                    </a:lnTo>
                    <a:lnTo>
                      <a:pt x="60" y="14"/>
                    </a:lnTo>
                    <a:lnTo>
                      <a:pt x="78" y="12"/>
                    </a:lnTo>
                    <a:lnTo>
                      <a:pt x="98" y="12"/>
                    </a:lnTo>
                    <a:lnTo>
                      <a:pt x="118" y="18"/>
                    </a:lnTo>
                    <a:lnTo>
                      <a:pt x="136" y="29"/>
                    </a:lnTo>
                    <a:lnTo>
                      <a:pt x="153" y="47"/>
                    </a:lnTo>
                    <a:lnTo>
                      <a:pt x="166" y="69"/>
                    </a:lnTo>
                    <a:lnTo>
                      <a:pt x="173" y="93"/>
                    </a:lnTo>
                    <a:lnTo>
                      <a:pt x="177" y="118"/>
                    </a:lnTo>
                    <a:lnTo>
                      <a:pt x="177" y="118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78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auto">
              <a:xfrm>
                <a:off x="5301" y="2599"/>
                <a:ext cx="27" cy="27"/>
              </a:xfrm>
              <a:custGeom>
                <a:avLst/>
                <a:gdLst>
                  <a:gd name="T0" fmla="*/ 0 w 76"/>
                  <a:gd name="T1" fmla="*/ 24 h 62"/>
                  <a:gd name="T2" fmla="*/ 7 w 76"/>
                  <a:gd name="T3" fmla="*/ 13 h 62"/>
                  <a:gd name="T4" fmla="*/ 22 w 76"/>
                  <a:gd name="T5" fmla="*/ 13 h 62"/>
                  <a:gd name="T6" fmla="*/ 34 w 76"/>
                  <a:gd name="T7" fmla="*/ 20 h 62"/>
                  <a:gd name="T8" fmla="*/ 45 w 76"/>
                  <a:gd name="T9" fmla="*/ 29 h 62"/>
                  <a:gd name="T10" fmla="*/ 49 w 76"/>
                  <a:gd name="T11" fmla="*/ 35 h 62"/>
                  <a:gd name="T12" fmla="*/ 53 w 76"/>
                  <a:gd name="T13" fmla="*/ 39 h 62"/>
                  <a:gd name="T14" fmla="*/ 54 w 76"/>
                  <a:gd name="T15" fmla="*/ 44 h 62"/>
                  <a:gd name="T16" fmla="*/ 58 w 76"/>
                  <a:gd name="T17" fmla="*/ 49 h 62"/>
                  <a:gd name="T18" fmla="*/ 60 w 76"/>
                  <a:gd name="T19" fmla="*/ 53 h 62"/>
                  <a:gd name="T20" fmla="*/ 62 w 76"/>
                  <a:gd name="T21" fmla="*/ 59 h 62"/>
                  <a:gd name="T22" fmla="*/ 65 w 76"/>
                  <a:gd name="T23" fmla="*/ 60 h 62"/>
                  <a:gd name="T24" fmla="*/ 69 w 76"/>
                  <a:gd name="T25" fmla="*/ 62 h 62"/>
                  <a:gd name="T26" fmla="*/ 73 w 76"/>
                  <a:gd name="T27" fmla="*/ 62 h 62"/>
                  <a:gd name="T28" fmla="*/ 75 w 76"/>
                  <a:gd name="T29" fmla="*/ 60 h 62"/>
                  <a:gd name="T30" fmla="*/ 76 w 76"/>
                  <a:gd name="T31" fmla="*/ 57 h 62"/>
                  <a:gd name="T32" fmla="*/ 76 w 76"/>
                  <a:gd name="T33" fmla="*/ 53 h 62"/>
                  <a:gd name="T34" fmla="*/ 73 w 76"/>
                  <a:gd name="T35" fmla="*/ 35 h 62"/>
                  <a:gd name="T36" fmla="*/ 65 w 76"/>
                  <a:gd name="T37" fmla="*/ 18 h 62"/>
                  <a:gd name="T38" fmla="*/ 53 w 76"/>
                  <a:gd name="T39" fmla="*/ 6 h 62"/>
                  <a:gd name="T40" fmla="*/ 34 w 76"/>
                  <a:gd name="T41" fmla="*/ 0 h 62"/>
                  <a:gd name="T42" fmla="*/ 22 w 76"/>
                  <a:gd name="T43" fmla="*/ 0 h 62"/>
                  <a:gd name="T44" fmla="*/ 11 w 76"/>
                  <a:gd name="T45" fmla="*/ 4 h 62"/>
                  <a:gd name="T46" fmla="*/ 3 w 76"/>
                  <a:gd name="T47" fmla="*/ 13 h 62"/>
                  <a:gd name="T48" fmla="*/ 0 w 76"/>
                  <a:gd name="T49" fmla="*/ 24 h 62"/>
                  <a:gd name="T50" fmla="*/ 0 w 76"/>
                  <a:gd name="T51" fmla="*/ 24 h 62"/>
                  <a:gd name="T52" fmla="*/ 0 w 76"/>
                  <a:gd name="T53" fmla="*/ 24 h 62"/>
                  <a:gd name="T54" fmla="*/ 0 w 76"/>
                  <a:gd name="T55" fmla="*/ 24 h 62"/>
                  <a:gd name="T56" fmla="*/ 0 w 76"/>
                  <a:gd name="T57" fmla="*/ 24 h 62"/>
                  <a:gd name="T58" fmla="*/ 0 w 76"/>
                  <a:gd name="T59" fmla="*/ 2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62">
                    <a:moveTo>
                      <a:pt x="0" y="24"/>
                    </a:moveTo>
                    <a:lnTo>
                      <a:pt x="7" y="13"/>
                    </a:lnTo>
                    <a:lnTo>
                      <a:pt x="22" y="13"/>
                    </a:lnTo>
                    <a:lnTo>
                      <a:pt x="34" y="20"/>
                    </a:lnTo>
                    <a:lnTo>
                      <a:pt x="45" y="29"/>
                    </a:lnTo>
                    <a:lnTo>
                      <a:pt x="49" y="35"/>
                    </a:lnTo>
                    <a:lnTo>
                      <a:pt x="53" y="39"/>
                    </a:lnTo>
                    <a:lnTo>
                      <a:pt x="54" y="44"/>
                    </a:lnTo>
                    <a:lnTo>
                      <a:pt x="58" y="49"/>
                    </a:lnTo>
                    <a:lnTo>
                      <a:pt x="60" y="53"/>
                    </a:lnTo>
                    <a:lnTo>
                      <a:pt x="62" y="59"/>
                    </a:lnTo>
                    <a:lnTo>
                      <a:pt x="65" y="60"/>
                    </a:lnTo>
                    <a:lnTo>
                      <a:pt x="69" y="62"/>
                    </a:lnTo>
                    <a:lnTo>
                      <a:pt x="73" y="62"/>
                    </a:lnTo>
                    <a:lnTo>
                      <a:pt x="75" y="60"/>
                    </a:lnTo>
                    <a:lnTo>
                      <a:pt x="76" y="57"/>
                    </a:lnTo>
                    <a:lnTo>
                      <a:pt x="76" y="53"/>
                    </a:lnTo>
                    <a:lnTo>
                      <a:pt x="73" y="35"/>
                    </a:lnTo>
                    <a:lnTo>
                      <a:pt x="65" y="18"/>
                    </a:lnTo>
                    <a:lnTo>
                      <a:pt x="53" y="6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1" y="4"/>
                    </a:lnTo>
                    <a:lnTo>
                      <a:pt x="3" y="1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auto">
              <a:xfrm>
                <a:off x="5323" y="2594"/>
                <a:ext cx="67" cy="81"/>
              </a:xfrm>
              <a:custGeom>
                <a:avLst/>
                <a:gdLst>
                  <a:gd name="T0" fmla="*/ 15 w 196"/>
                  <a:gd name="T1" fmla="*/ 60 h 192"/>
                  <a:gd name="T2" fmla="*/ 37 w 196"/>
                  <a:gd name="T3" fmla="*/ 26 h 192"/>
                  <a:gd name="T4" fmla="*/ 72 w 196"/>
                  <a:gd name="T5" fmla="*/ 9 h 192"/>
                  <a:gd name="T6" fmla="*/ 113 w 196"/>
                  <a:gd name="T7" fmla="*/ 11 h 192"/>
                  <a:gd name="T8" fmla="*/ 155 w 196"/>
                  <a:gd name="T9" fmla="*/ 33 h 192"/>
                  <a:gd name="T10" fmla="*/ 177 w 196"/>
                  <a:gd name="T11" fmla="*/ 79 h 192"/>
                  <a:gd name="T12" fmla="*/ 177 w 196"/>
                  <a:gd name="T13" fmla="*/ 122 h 192"/>
                  <a:gd name="T14" fmla="*/ 163 w 196"/>
                  <a:gd name="T15" fmla="*/ 152 h 192"/>
                  <a:gd name="T16" fmla="*/ 135 w 196"/>
                  <a:gd name="T17" fmla="*/ 168 h 192"/>
                  <a:gd name="T18" fmla="*/ 101 w 196"/>
                  <a:gd name="T19" fmla="*/ 174 h 192"/>
                  <a:gd name="T20" fmla="*/ 68 w 196"/>
                  <a:gd name="T21" fmla="*/ 168 h 192"/>
                  <a:gd name="T22" fmla="*/ 42 w 196"/>
                  <a:gd name="T23" fmla="*/ 155 h 192"/>
                  <a:gd name="T24" fmla="*/ 24 w 196"/>
                  <a:gd name="T25" fmla="*/ 133 h 192"/>
                  <a:gd name="T26" fmla="*/ 10 w 196"/>
                  <a:gd name="T27" fmla="*/ 108 h 192"/>
                  <a:gd name="T28" fmla="*/ 4 w 196"/>
                  <a:gd name="T29" fmla="*/ 95 h 192"/>
                  <a:gd name="T30" fmla="*/ 0 w 196"/>
                  <a:gd name="T31" fmla="*/ 95 h 192"/>
                  <a:gd name="T32" fmla="*/ 8 w 196"/>
                  <a:gd name="T33" fmla="*/ 117 h 192"/>
                  <a:gd name="T34" fmla="*/ 28 w 196"/>
                  <a:gd name="T35" fmla="*/ 153 h 192"/>
                  <a:gd name="T36" fmla="*/ 59 w 196"/>
                  <a:gd name="T37" fmla="*/ 181 h 192"/>
                  <a:gd name="T38" fmla="*/ 99 w 196"/>
                  <a:gd name="T39" fmla="*/ 192 h 192"/>
                  <a:gd name="T40" fmla="*/ 141 w 196"/>
                  <a:gd name="T41" fmla="*/ 183 h 192"/>
                  <a:gd name="T42" fmla="*/ 170 w 196"/>
                  <a:gd name="T43" fmla="*/ 164 h 192"/>
                  <a:gd name="T44" fmla="*/ 188 w 196"/>
                  <a:gd name="T45" fmla="*/ 141 h 192"/>
                  <a:gd name="T46" fmla="*/ 196 w 196"/>
                  <a:gd name="T47" fmla="*/ 108 h 192"/>
                  <a:gd name="T48" fmla="*/ 188 w 196"/>
                  <a:gd name="T49" fmla="*/ 70 h 192"/>
                  <a:gd name="T50" fmla="*/ 170 w 196"/>
                  <a:gd name="T51" fmla="*/ 37 h 192"/>
                  <a:gd name="T52" fmla="*/ 141 w 196"/>
                  <a:gd name="T53" fmla="*/ 13 h 192"/>
                  <a:gd name="T54" fmla="*/ 103 w 196"/>
                  <a:gd name="T55" fmla="*/ 2 h 192"/>
                  <a:gd name="T56" fmla="*/ 66 w 196"/>
                  <a:gd name="T57" fmla="*/ 2 h 192"/>
                  <a:gd name="T58" fmla="*/ 41 w 196"/>
                  <a:gd name="T59" fmla="*/ 17 h 192"/>
                  <a:gd name="T60" fmla="*/ 20 w 196"/>
                  <a:gd name="T61" fmla="*/ 39 h 192"/>
                  <a:gd name="T62" fmla="*/ 10 w 196"/>
                  <a:gd name="T63" fmla="*/ 68 h 192"/>
                  <a:gd name="T64" fmla="*/ 10 w 196"/>
                  <a:gd name="T65" fmla="*/ 84 h 192"/>
                  <a:gd name="T66" fmla="*/ 11 w 196"/>
                  <a:gd name="T67" fmla="*/ 84 h 192"/>
                  <a:gd name="T68" fmla="*/ 11 w 196"/>
                  <a:gd name="T69" fmla="*/ 8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2">
                    <a:moveTo>
                      <a:pt x="11" y="84"/>
                    </a:moveTo>
                    <a:lnTo>
                      <a:pt x="15" y="60"/>
                    </a:lnTo>
                    <a:lnTo>
                      <a:pt x="24" y="42"/>
                    </a:lnTo>
                    <a:lnTo>
                      <a:pt x="37" y="26"/>
                    </a:lnTo>
                    <a:lnTo>
                      <a:pt x="53" y="15"/>
                    </a:lnTo>
                    <a:lnTo>
                      <a:pt x="72" y="9"/>
                    </a:lnTo>
                    <a:lnTo>
                      <a:pt x="92" y="8"/>
                    </a:lnTo>
                    <a:lnTo>
                      <a:pt x="113" y="11"/>
                    </a:lnTo>
                    <a:lnTo>
                      <a:pt x="134" y="19"/>
                    </a:lnTo>
                    <a:lnTo>
                      <a:pt x="155" y="33"/>
                    </a:lnTo>
                    <a:lnTo>
                      <a:pt x="168" y="55"/>
                    </a:lnTo>
                    <a:lnTo>
                      <a:pt x="177" y="79"/>
                    </a:lnTo>
                    <a:lnTo>
                      <a:pt x="179" y="104"/>
                    </a:lnTo>
                    <a:lnTo>
                      <a:pt x="177" y="122"/>
                    </a:lnTo>
                    <a:lnTo>
                      <a:pt x="172" y="139"/>
                    </a:lnTo>
                    <a:lnTo>
                      <a:pt x="163" y="152"/>
                    </a:lnTo>
                    <a:lnTo>
                      <a:pt x="150" y="161"/>
                    </a:lnTo>
                    <a:lnTo>
                      <a:pt x="135" y="168"/>
                    </a:lnTo>
                    <a:lnTo>
                      <a:pt x="119" y="172"/>
                    </a:lnTo>
                    <a:lnTo>
                      <a:pt x="101" y="174"/>
                    </a:lnTo>
                    <a:lnTo>
                      <a:pt x="82" y="172"/>
                    </a:lnTo>
                    <a:lnTo>
                      <a:pt x="68" y="168"/>
                    </a:lnTo>
                    <a:lnTo>
                      <a:pt x="55" y="163"/>
                    </a:lnTo>
                    <a:lnTo>
                      <a:pt x="42" y="155"/>
                    </a:lnTo>
                    <a:lnTo>
                      <a:pt x="33" y="144"/>
                    </a:lnTo>
                    <a:lnTo>
                      <a:pt x="24" y="133"/>
                    </a:lnTo>
                    <a:lnTo>
                      <a:pt x="15" y="122"/>
                    </a:lnTo>
                    <a:lnTo>
                      <a:pt x="10" y="108"/>
                    </a:lnTo>
                    <a:lnTo>
                      <a:pt x="4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8" y="117"/>
                    </a:lnTo>
                    <a:lnTo>
                      <a:pt x="17" y="137"/>
                    </a:lnTo>
                    <a:lnTo>
                      <a:pt x="28" y="153"/>
                    </a:lnTo>
                    <a:lnTo>
                      <a:pt x="42" y="170"/>
                    </a:lnTo>
                    <a:lnTo>
                      <a:pt x="59" y="181"/>
                    </a:lnTo>
                    <a:lnTo>
                      <a:pt x="77" y="188"/>
                    </a:lnTo>
                    <a:lnTo>
                      <a:pt x="99" y="192"/>
                    </a:lnTo>
                    <a:lnTo>
                      <a:pt x="123" y="188"/>
                    </a:lnTo>
                    <a:lnTo>
                      <a:pt x="141" y="183"/>
                    </a:lnTo>
                    <a:lnTo>
                      <a:pt x="155" y="175"/>
                    </a:lnTo>
                    <a:lnTo>
                      <a:pt x="170" y="164"/>
                    </a:lnTo>
                    <a:lnTo>
                      <a:pt x="181" y="153"/>
                    </a:lnTo>
                    <a:lnTo>
                      <a:pt x="188" y="141"/>
                    </a:lnTo>
                    <a:lnTo>
                      <a:pt x="194" y="126"/>
                    </a:lnTo>
                    <a:lnTo>
                      <a:pt x="196" y="108"/>
                    </a:lnTo>
                    <a:lnTo>
                      <a:pt x="194" y="90"/>
                    </a:lnTo>
                    <a:lnTo>
                      <a:pt x="188" y="70"/>
                    </a:lnTo>
                    <a:lnTo>
                      <a:pt x="181" y="51"/>
                    </a:lnTo>
                    <a:lnTo>
                      <a:pt x="170" y="37"/>
                    </a:lnTo>
                    <a:lnTo>
                      <a:pt x="155" y="22"/>
                    </a:lnTo>
                    <a:lnTo>
                      <a:pt x="141" y="13"/>
                    </a:lnTo>
                    <a:lnTo>
                      <a:pt x="123" y="6"/>
                    </a:lnTo>
                    <a:lnTo>
                      <a:pt x="103" y="2"/>
                    </a:lnTo>
                    <a:lnTo>
                      <a:pt x="82" y="0"/>
                    </a:lnTo>
                    <a:lnTo>
                      <a:pt x="66" y="2"/>
                    </a:lnTo>
                    <a:lnTo>
                      <a:pt x="51" y="8"/>
                    </a:lnTo>
                    <a:lnTo>
                      <a:pt x="41" y="17"/>
                    </a:lnTo>
                    <a:lnTo>
                      <a:pt x="30" y="26"/>
                    </a:lnTo>
                    <a:lnTo>
                      <a:pt x="20" y="39"/>
                    </a:lnTo>
                    <a:lnTo>
                      <a:pt x="13" y="53"/>
                    </a:lnTo>
                    <a:lnTo>
                      <a:pt x="10" y="6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1" y="84"/>
                    </a:lnTo>
                    <a:lnTo>
                      <a:pt x="11" y="84"/>
                    </a:lnTo>
                    <a:lnTo>
                      <a:pt x="11" y="84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auto">
              <a:xfrm>
                <a:off x="5380" y="2624"/>
                <a:ext cx="71" cy="18"/>
              </a:xfrm>
              <a:custGeom>
                <a:avLst/>
                <a:gdLst>
                  <a:gd name="T0" fmla="*/ 206 w 206"/>
                  <a:gd name="T1" fmla="*/ 0 h 46"/>
                  <a:gd name="T2" fmla="*/ 181 w 206"/>
                  <a:gd name="T3" fmla="*/ 4 h 46"/>
                  <a:gd name="T4" fmla="*/ 155 w 206"/>
                  <a:gd name="T5" fmla="*/ 8 h 46"/>
                  <a:gd name="T6" fmla="*/ 130 w 206"/>
                  <a:gd name="T7" fmla="*/ 11 h 46"/>
                  <a:gd name="T8" fmla="*/ 106 w 206"/>
                  <a:gd name="T9" fmla="*/ 15 h 46"/>
                  <a:gd name="T10" fmla="*/ 80 w 206"/>
                  <a:gd name="T11" fmla="*/ 20 h 46"/>
                  <a:gd name="T12" fmla="*/ 55 w 206"/>
                  <a:gd name="T13" fmla="*/ 24 h 46"/>
                  <a:gd name="T14" fmla="*/ 31 w 206"/>
                  <a:gd name="T15" fmla="*/ 30 h 46"/>
                  <a:gd name="T16" fmla="*/ 6 w 206"/>
                  <a:gd name="T17" fmla="*/ 37 h 46"/>
                  <a:gd name="T18" fmla="*/ 2 w 206"/>
                  <a:gd name="T19" fmla="*/ 39 h 46"/>
                  <a:gd name="T20" fmla="*/ 0 w 206"/>
                  <a:gd name="T21" fmla="*/ 42 h 46"/>
                  <a:gd name="T22" fmla="*/ 0 w 206"/>
                  <a:gd name="T23" fmla="*/ 46 h 46"/>
                  <a:gd name="T24" fmla="*/ 4 w 206"/>
                  <a:gd name="T25" fmla="*/ 46 h 46"/>
                  <a:gd name="T26" fmla="*/ 29 w 206"/>
                  <a:gd name="T27" fmla="*/ 41 h 46"/>
                  <a:gd name="T28" fmla="*/ 55 w 206"/>
                  <a:gd name="T29" fmla="*/ 35 h 46"/>
                  <a:gd name="T30" fmla="*/ 79 w 206"/>
                  <a:gd name="T31" fmla="*/ 30 h 46"/>
                  <a:gd name="T32" fmla="*/ 104 w 206"/>
                  <a:gd name="T33" fmla="*/ 22 h 46"/>
                  <a:gd name="T34" fmla="*/ 130 w 206"/>
                  <a:gd name="T35" fmla="*/ 17 h 46"/>
                  <a:gd name="T36" fmla="*/ 155 w 206"/>
                  <a:gd name="T37" fmla="*/ 11 h 46"/>
                  <a:gd name="T38" fmla="*/ 181 w 206"/>
                  <a:gd name="T39" fmla="*/ 6 h 46"/>
                  <a:gd name="T40" fmla="*/ 206 w 206"/>
                  <a:gd name="T41" fmla="*/ 0 h 46"/>
                  <a:gd name="T42" fmla="*/ 206 w 206"/>
                  <a:gd name="T43" fmla="*/ 0 h 46"/>
                  <a:gd name="T44" fmla="*/ 206 w 206"/>
                  <a:gd name="T45" fmla="*/ 0 h 46"/>
                  <a:gd name="T46" fmla="*/ 206 w 206"/>
                  <a:gd name="T47" fmla="*/ 0 h 46"/>
                  <a:gd name="T48" fmla="*/ 206 w 206"/>
                  <a:gd name="T49" fmla="*/ 0 h 46"/>
                  <a:gd name="T50" fmla="*/ 206 w 206"/>
                  <a:gd name="T5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6" h="46">
                    <a:moveTo>
                      <a:pt x="206" y="0"/>
                    </a:moveTo>
                    <a:lnTo>
                      <a:pt x="181" y="4"/>
                    </a:lnTo>
                    <a:lnTo>
                      <a:pt x="155" y="8"/>
                    </a:lnTo>
                    <a:lnTo>
                      <a:pt x="130" y="11"/>
                    </a:lnTo>
                    <a:lnTo>
                      <a:pt x="106" y="15"/>
                    </a:lnTo>
                    <a:lnTo>
                      <a:pt x="80" y="20"/>
                    </a:lnTo>
                    <a:lnTo>
                      <a:pt x="55" y="24"/>
                    </a:lnTo>
                    <a:lnTo>
                      <a:pt x="31" y="30"/>
                    </a:lnTo>
                    <a:lnTo>
                      <a:pt x="6" y="37"/>
                    </a:lnTo>
                    <a:lnTo>
                      <a:pt x="2" y="39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4" y="46"/>
                    </a:lnTo>
                    <a:lnTo>
                      <a:pt x="29" y="41"/>
                    </a:lnTo>
                    <a:lnTo>
                      <a:pt x="55" y="35"/>
                    </a:lnTo>
                    <a:lnTo>
                      <a:pt x="79" y="30"/>
                    </a:lnTo>
                    <a:lnTo>
                      <a:pt x="104" y="22"/>
                    </a:lnTo>
                    <a:lnTo>
                      <a:pt x="130" y="17"/>
                    </a:lnTo>
                    <a:lnTo>
                      <a:pt x="155" y="11"/>
                    </a:lnTo>
                    <a:lnTo>
                      <a:pt x="181" y="6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auto">
              <a:xfrm>
                <a:off x="5438" y="2435"/>
                <a:ext cx="57" cy="211"/>
              </a:xfrm>
              <a:custGeom>
                <a:avLst/>
                <a:gdLst>
                  <a:gd name="T0" fmla="*/ 18 w 168"/>
                  <a:gd name="T1" fmla="*/ 5 h 505"/>
                  <a:gd name="T2" fmla="*/ 55 w 168"/>
                  <a:gd name="T3" fmla="*/ 18 h 505"/>
                  <a:gd name="T4" fmla="*/ 88 w 168"/>
                  <a:gd name="T5" fmla="*/ 36 h 505"/>
                  <a:gd name="T6" fmla="*/ 117 w 168"/>
                  <a:gd name="T7" fmla="*/ 58 h 505"/>
                  <a:gd name="T8" fmla="*/ 146 w 168"/>
                  <a:gd name="T9" fmla="*/ 100 h 505"/>
                  <a:gd name="T10" fmla="*/ 146 w 168"/>
                  <a:gd name="T11" fmla="*/ 160 h 505"/>
                  <a:gd name="T12" fmla="*/ 117 w 168"/>
                  <a:gd name="T13" fmla="*/ 191 h 505"/>
                  <a:gd name="T14" fmla="*/ 102 w 168"/>
                  <a:gd name="T15" fmla="*/ 201 h 505"/>
                  <a:gd name="T16" fmla="*/ 88 w 168"/>
                  <a:gd name="T17" fmla="*/ 211 h 505"/>
                  <a:gd name="T18" fmla="*/ 73 w 168"/>
                  <a:gd name="T19" fmla="*/ 222 h 505"/>
                  <a:gd name="T20" fmla="*/ 49 w 168"/>
                  <a:gd name="T21" fmla="*/ 250 h 505"/>
                  <a:gd name="T22" fmla="*/ 35 w 168"/>
                  <a:gd name="T23" fmla="*/ 295 h 505"/>
                  <a:gd name="T24" fmla="*/ 37 w 168"/>
                  <a:gd name="T25" fmla="*/ 339 h 505"/>
                  <a:gd name="T26" fmla="*/ 44 w 168"/>
                  <a:gd name="T27" fmla="*/ 377 h 505"/>
                  <a:gd name="T28" fmla="*/ 44 w 168"/>
                  <a:gd name="T29" fmla="*/ 423 h 505"/>
                  <a:gd name="T30" fmla="*/ 27 w 168"/>
                  <a:gd name="T31" fmla="*/ 478 h 505"/>
                  <a:gd name="T32" fmla="*/ 20 w 168"/>
                  <a:gd name="T33" fmla="*/ 505 h 505"/>
                  <a:gd name="T34" fmla="*/ 22 w 168"/>
                  <a:gd name="T35" fmla="*/ 505 h 505"/>
                  <a:gd name="T36" fmla="*/ 29 w 168"/>
                  <a:gd name="T37" fmla="*/ 480 h 505"/>
                  <a:gd name="T38" fmla="*/ 44 w 168"/>
                  <a:gd name="T39" fmla="*/ 436 h 505"/>
                  <a:gd name="T40" fmla="*/ 51 w 168"/>
                  <a:gd name="T41" fmla="*/ 392 h 505"/>
                  <a:gd name="T42" fmla="*/ 49 w 168"/>
                  <a:gd name="T43" fmla="*/ 348 h 505"/>
                  <a:gd name="T44" fmla="*/ 53 w 168"/>
                  <a:gd name="T45" fmla="*/ 303 h 505"/>
                  <a:gd name="T46" fmla="*/ 77 w 168"/>
                  <a:gd name="T47" fmla="*/ 261 h 505"/>
                  <a:gd name="T48" fmla="*/ 113 w 168"/>
                  <a:gd name="T49" fmla="*/ 228 h 505"/>
                  <a:gd name="T50" fmla="*/ 148 w 168"/>
                  <a:gd name="T51" fmla="*/ 193 h 505"/>
                  <a:gd name="T52" fmla="*/ 168 w 168"/>
                  <a:gd name="T53" fmla="*/ 139 h 505"/>
                  <a:gd name="T54" fmla="*/ 150 w 168"/>
                  <a:gd name="T55" fmla="*/ 78 h 505"/>
                  <a:gd name="T56" fmla="*/ 99 w 168"/>
                  <a:gd name="T57" fmla="*/ 35 h 505"/>
                  <a:gd name="T58" fmla="*/ 33 w 168"/>
                  <a:gd name="T59" fmla="*/ 7 h 505"/>
                  <a:gd name="T60" fmla="*/ 0 w 168"/>
                  <a:gd name="T61" fmla="*/ 0 h 505"/>
                  <a:gd name="T62" fmla="*/ 0 w 168"/>
                  <a:gd name="T63" fmla="*/ 2 h 505"/>
                  <a:gd name="T64" fmla="*/ 0 w 168"/>
                  <a:gd name="T65" fmla="*/ 2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8" h="505">
                    <a:moveTo>
                      <a:pt x="0" y="2"/>
                    </a:moveTo>
                    <a:lnTo>
                      <a:pt x="18" y="5"/>
                    </a:lnTo>
                    <a:lnTo>
                      <a:pt x="37" y="13"/>
                    </a:lnTo>
                    <a:lnTo>
                      <a:pt x="55" y="18"/>
                    </a:lnTo>
                    <a:lnTo>
                      <a:pt x="71" y="25"/>
                    </a:lnTo>
                    <a:lnTo>
                      <a:pt x="88" y="36"/>
                    </a:lnTo>
                    <a:lnTo>
                      <a:pt x="102" y="46"/>
                    </a:lnTo>
                    <a:lnTo>
                      <a:pt x="117" y="58"/>
                    </a:lnTo>
                    <a:lnTo>
                      <a:pt x="130" y="73"/>
                    </a:lnTo>
                    <a:lnTo>
                      <a:pt x="146" y="100"/>
                    </a:lnTo>
                    <a:lnTo>
                      <a:pt x="151" y="131"/>
                    </a:lnTo>
                    <a:lnTo>
                      <a:pt x="146" y="160"/>
                    </a:lnTo>
                    <a:lnTo>
                      <a:pt x="124" y="186"/>
                    </a:lnTo>
                    <a:lnTo>
                      <a:pt x="117" y="191"/>
                    </a:lnTo>
                    <a:lnTo>
                      <a:pt x="109" y="197"/>
                    </a:lnTo>
                    <a:lnTo>
                      <a:pt x="102" y="201"/>
                    </a:lnTo>
                    <a:lnTo>
                      <a:pt x="95" y="206"/>
                    </a:lnTo>
                    <a:lnTo>
                      <a:pt x="88" y="211"/>
                    </a:lnTo>
                    <a:lnTo>
                      <a:pt x="80" y="217"/>
                    </a:lnTo>
                    <a:lnTo>
                      <a:pt x="73" y="222"/>
                    </a:lnTo>
                    <a:lnTo>
                      <a:pt x="66" y="230"/>
                    </a:lnTo>
                    <a:lnTo>
                      <a:pt x="49" y="250"/>
                    </a:lnTo>
                    <a:lnTo>
                      <a:pt x="40" y="272"/>
                    </a:lnTo>
                    <a:lnTo>
                      <a:pt x="35" y="295"/>
                    </a:lnTo>
                    <a:lnTo>
                      <a:pt x="35" y="321"/>
                    </a:lnTo>
                    <a:lnTo>
                      <a:pt x="37" y="339"/>
                    </a:lnTo>
                    <a:lnTo>
                      <a:pt x="40" y="359"/>
                    </a:lnTo>
                    <a:lnTo>
                      <a:pt x="44" y="377"/>
                    </a:lnTo>
                    <a:lnTo>
                      <a:pt x="46" y="398"/>
                    </a:lnTo>
                    <a:lnTo>
                      <a:pt x="44" y="423"/>
                    </a:lnTo>
                    <a:lnTo>
                      <a:pt x="37" y="450"/>
                    </a:lnTo>
                    <a:lnTo>
                      <a:pt x="27" y="478"/>
                    </a:lnTo>
                    <a:lnTo>
                      <a:pt x="20" y="503"/>
                    </a:lnTo>
                    <a:lnTo>
                      <a:pt x="20" y="505"/>
                    </a:lnTo>
                    <a:lnTo>
                      <a:pt x="22" y="505"/>
                    </a:lnTo>
                    <a:lnTo>
                      <a:pt x="22" y="505"/>
                    </a:lnTo>
                    <a:lnTo>
                      <a:pt x="22" y="503"/>
                    </a:lnTo>
                    <a:lnTo>
                      <a:pt x="29" y="480"/>
                    </a:lnTo>
                    <a:lnTo>
                      <a:pt x="37" y="458"/>
                    </a:lnTo>
                    <a:lnTo>
                      <a:pt x="44" y="436"/>
                    </a:lnTo>
                    <a:lnTo>
                      <a:pt x="49" y="412"/>
                    </a:lnTo>
                    <a:lnTo>
                      <a:pt x="51" y="392"/>
                    </a:lnTo>
                    <a:lnTo>
                      <a:pt x="51" y="370"/>
                    </a:lnTo>
                    <a:lnTo>
                      <a:pt x="49" y="348"/>
                    </a:lnTo>
                    <a:lnTo>
                      <a:pt x="49" y="328"/>
                    </a:lnTo>
                    <a:lnTo>
                      <a:pt x="53" y="303"/>
                    </a:lnTo>
                    <a:lnTo>
                      <a:pt x="62" y="281"/>
                    </a:lnTo>
                    <a:lnTo>
                      <a:pt x="77" y="261"/>
                    </a:lnTo>
                    <a:lnTo>
                      <a:pt x="95" y="244"/>
                    </a:lnTo>
                    <a:lnTo>
                      <a:pt x="113" y="228"/>
                    </a:lnTo>
                    <a:lnTo>
                      <a:pt x="131" y="211"/>
                    </a:lnTo>
                    <a:lnTo>
                      <a:pt x="148" y="193"/>
                    </a:lnTo>
                    <a:lnTo>
                      <a:pt x="161" y="173"/>
                    </a:lnTo>
                    <a:lnTo>
                      <a:pt x="168" y="139"/>
                    </a:lnTo>
                    <a:lnTo>
                      <a:pt x="164" y="108"/>
                    </a:lnTo>
                    <a:lnTo>
                      <a:pt x="150" y="78"/>
                    </a:lnTo>
                    <a:lnTo>
                      <a:pt x="126" y="55"/>
                    </a:lnTo>
                    <a:lnTo>
                      <a:pt x="99" y="35"/>
                    </a:lnTo>
                    <a:lnTo>
                      <a:pt x="66" y="18"/>
                    </a:lnTo>
                    <a:lnTo>
                      <a:pt x="33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3" name="Freeform 61"/>
              <p:cNvSpPr>
                <a:spLocks/>
              </p:cNvSpPr>
              <p:nvPr/>
            </p:nvSpPr>
            <p:spPr bwMode="auto">
              <a:xfrm>
                <a:off x="5289" y="2421"/>
                <a:ext cx="91" cy="141"/>
              </a:xfrm>
              <a:custGeom>
                <a:avLst/>
                <a:gdLst>
                  <a:gd name="T0" fmla="*/ 268 w 268"/>
                  <a:gd name="T1" fmla="*/ 0 h 340"/>
                  <a:gd name="T2" fmla="*/ 237 w 268"/>
                  <a:gd name="T3" fmla="*/ 0 h 340"/>
                  <a:gd name="T4" fmla="*/ 208 w 268"/>
                  <a:gd name="T5" fmla="*/ 6 h 340"/>
                  <a:gd name="T6" fmla="*/ 179 w 268"/>
                  <a:gd name="T7" fmla="*/ 15 h 340"/>
                  <a:gd name="T8" fmla="*/ 152 w 268"/>
                  <a:gd name="T9" fmla="*/ 28 h 340"/>
                  <a:gd name="T10" fmla="*/ 124 w 268"/>
                  <a:gd name="T11" fmla="*/ 44 h 340"/>
                  <a:gd name="T12" fmla="*/ 99 w 268"/>
                  <a:gd name="T13" fmla="*/ 64 h 340"/>
                  <a:gd name="T14" fmla="*/ 77 w 268"/>
                  <a:gd name="T15" fmla="*/ 84 h 340"/>
                  <a:gd name="T16" fmla="*/ 57 w 268"/>
                  <a:gd name="T17" fmla="*/ 106 h 340"/>
                  <a:gd name="T18" fmla="*/ 39 w 268"/>
                  <a:gd name="T19" fmla="*/ 130 h 340"/>
                  <a:gd name="T20" fmla="*/ 24 w 268"/>
                  <a:gd name="T21" fmla="*/ 157 h 340"/>
                  <a:gd name="T22" fmla="*/ 11 w 268"/>
                  <a:gd name="T23" fmla="*/ 186 h 340"/>
                  <a:gd name="T24" fmla="*/ 4 w 268"/>
                  <a:gd name="T25" fmla="*/ 217 h 340"/>
                  <a:gd name="T26" fmla="*/ 0 w 268"/>
                  <a:gd name="T27" fmla="*/ 250 h 340"/>
                  <a:gd name="T28" fmla="*/ 2 w 268"/>
                  <a:gd name="T29" fmla="*/ 281 h 340"/>
                  <a:gd name="T30" fmla="*/ 9 w 268"/>
                  <a:gd name="T31" fmla="*/ 310 h 340"/>
                  <a:gd name="T32" fmla="*/ 24 w 268"/>
                  <a:gd name="T33" fmla="*/ 338 h 340"/>
                  <a:gd name="T34" fmla="*/ 28 w 268"/>
                  <a:gd name="T35" fmla="*/ 340 h 340"/>
                  <a:gd name="T36" fmla="*/ 33 w 268"/>
                  <a:gd name="T37" fmla="*/ 336 h 340"/>
                  <a:gd name="T38" fmla="*/ 37 w 268"/>
                  <a:gd name="T39" fmla="*/ 332 h 340"/>
                  <a:gd name="T40" fmla="*/ 39 w 268"/>
                  <a:gd name="T41" fmla="*/ 327 h 340"/>
                  <a:gd name="T42" fmla="*/ 37 w 268"/>
                  <a:gd name="T43" fmla="*/ 307 h 340"/>
                  <a:gd name="T44" fmla="*/ 33 w 268"/>
                  <a:gd name="T45" fmla="*/ 289 h 340"/>
                  <a:gd name="T46" fmla="*/ 29 w 268"/>
                  <a:gd name="T47" fmla="*/ 269 h 340"/>
                  <a:gd name="T48" fmla="*/ 24 w 268"/>
                  <a:gd name="T49" fmla="*/ 250 h 340"/>
                  <a:gd name="T50" fmla="*/ 24 w 268"/>
                  <a:gd name="T51" fmla="*/ 221 h 340"/>
                  <a:gd name="T52" fmla="*/ 29 w 268"/>
                  <a:gd name="T53" fmla="*/ 188 h 340"/>
                  <a:gd name="T54" fmla="*/ 40 w 268"/>
                  <a:gd name="T55" fmla="*/ 159 h 340"/>
                  <a:gd name="T56" fmla="*/ 53 w 268"/>
                  <a:gd name="T57" fmla="*/ 132 h 340"/>
                  <a:gd name="T58" fmla="*/ 70 w 268"/>
                  <a:gd name="T59" fmla="*/ 104 h 340"/>
                  <a:gd name="T60" fmla="*/ 91 w 268"/>
                  <a:gd name="T61" fmla="*/ 79 h 340"/>
                  <a:gd name="T62" fmla="*/ 115 w 268"/>
                  <a:gd name="T63" fmla="*/ 57 h 340"/>
                  <a:gd name="T64" fmla="*/ 143 w 268"/>
                  <a:gd name="T65" fmla="*/ 37 h 340"/>
                  <a:gd name="T66" fmla="*/ 174 w 268"/>
                  <a:gd name="T67" fmla="*/ 22 h 340"/>
                  <a:gd name="T68" fmla="*/ 205 w 268"/>
                  <a:gd name="T69" fmla="*/ 10 h 340"/>
                  <a:gd name="T70" fmla="*/ 236 w 268"/>
                  <a:gd name="T71" fmla="*/ 2 h 340"/>
                  <a:gd name="T72" fmla="*/ 268 w 268"/>
                  <a:gd name="T73" fmla="*/ 0 h 340"/>
                  <a:gd name="T74" fmla="*/ 268 w 268"/>
                  <a:gd name="T75" fmla="*/ 0 h 340"/>
                  <a:gd name="T76" fmla="*/ 268 w 268"/>
                  <a:gd name="T77" fmla="*/ 0 h 340"/>
                  <a:gd name="T78" fmla="*/ 268 w 268"/>
                  <a:gd name="T79" fmla="*/ 0 h 340"/>
                  <a:gd name="T80" fmla="*/ 268 w 268"/>
                  <a:gd name="T81" fmla="*/ 0 h 340"/>
                  <a:gd name="T82" fmla="*/ 268 w 268"/>
                  <a:gd name="T83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8" h="340">
                    <a:moveTo>
                      <a:pt x="268" y="0"/>
                    </a:moveTo>
                    <a:lnTo>
                      <a:pt x="237" y="0"/>
                    </a:lnTo>
                    <a:lnTo>
                      <a:pt x="208" y="6"/>
                    </a:lnTo>
                    <a:lnTo>
                      <a:pt x="179" y="15"/>
                    </a:lnTo>
                    <a:lnTo>
                      <a:pt x="152" y="28"/>
                    </a:lnTo>
                    <a:lnTo>
                      <a:pt x="124" y="44"/>
                    </a:lnTo>
                    <a:lnTo>
                      <a:pt x="99" y="64"/>
                    </a:lnTo>
                    <a:lnTo>
                      <a:pt x="77" y="84"/>
                    </a:lnTo>
                    <a:lnTo>
                      <a:pt x="57" y="106"/>
                    </a:lnTo>
                    <a:lnTo>
                      <a:pt x="39" y="130"/>
                    </a:lnTo>
                    <a:lnTo>
                      <a:pt x="24" y="157"/>
                    </a:lnTo>
                    <a:lnTo>
                      <a:pt x="11" y="186"/>
                    </a:lnTo>
                    <a:lnTo>
                      <a:pt x="4" y="217"/>
                    </a:lnTo>
                    <a:lnTo>
                      <a:pt x="0" y="250"/>
                    </a:lnTo>
                    <a:lnTo>
                      <a:pt x="2" y="281"/>
                    </a:lnTo>
                    <a:lnTo>
                      <a:pt x="9" y="310"/>
                    </a:lnTo>
                    <a:lnTo>
                      <a:pt x="24" y="338"/>
                    </a:lnTo>
                    <a:lnTo>
                      <a:pt x="28" y="340"/>
                    </a:lnTo>
                    <a:lnTo>
                      <a:pt x="33" y="336"/>
                    </a:lnTo>
                    <a:lnTo>
                      <a:pt x="37" y="332"/>
                    </a:lnTo>
                    <a:lnTo>
                      <a:pt x="39" y="327"/>
                    </a:lnTo>
                    <a:lnTo>
                      <a:pt x="37" y="307"/>
                    </a:lnTo>
                    <a:lnTo>
                      <a:pt x="33" y="289"/>
                    </a:lnTo>
                    <a:lnTo>
                      <a:pt x="29" y="269"/>
                    </a:lnTo>
                    <a:lnTo>
                      <a:pt x="24" y="250"/>
                    </a:lnTo>
                    <a:lnTo>
                      <a:pt x="24" y="221"/>
                    </a:lnTo>
                    <a:lnTo>
                      <a:pt x="29" y="188"/>
                    </a:lnTo>
                    <a:lnTo>
                      <a:pt x="40" y="159"/>
                    </a:lnTo>
                    <a:lnTo>
                      <a:pt x="53" y="132"/>
                    </a:lnTo>
                    <a:lnTo>
                      <a:pt x="70" y="104"/>
                    </a:lnTo>
                    <a:lnTo>
                      <a:pt x="91" y="79"/>
                    </a:lnTo>
                    <a:lnTo>
                      <a:pt x="115" y="57"/>
                    </a:lnTo>
                    <a:lnTo>
                      <a:pt x="143" y="37"/>
                    </a:lnTo>
                    <a:lnTo>
                      <a:pt x="174" y="22"/>
                    </a:lnTo>
                    <a:lnTo>
                      <a:pt x="205" y="10"/>
                    </a:lnTo>
                    <a:lnTo>
                      <a:pt x="236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Freeform 62"/>
              <p:cNvSpPr>
                <a:spLocks/>
              </p:cNvSpPr>
              <p:nvPr/>
            </p:nvSpPr>
            <p:spPr bwMode="auto">
              <a:xfrm>
                <a:off x="5380" y="2396"/>
                <a:ext cx="156" cy="217"/>
              </a:xfrm>
              <a:custGeom>
                <a:avLst/>
                <a:gdLst>
                  <a:gd name="T0" fmla="*/ 24 w 458"/>
                  <a:gd name="T1" fmla="*/ 38 h 518"/>
                  <a:gd name="T2" fmla="*/ 70 w 458"/>
                  <a:gd name="T3" fmla="*/ 22 h 518"/>
                  <a:gd name="T4" fmla="*/ 119 w 458"/>
                  <a:gd name="T5" fmla="*/ 15 h 518"/>
                  <a:gd name="T6" fmla="*/ 168 w 458"/>
                  <a:gd name="T7" fmla="*/ 17 h 518"/>
                  <a:gd name="T8" fmla="*/ 216 w 458"/>
                  <a:gd name="T9" fmla="*/ 29 h 518"/>
                  <a:gd name="T10" fmla="*/ 261 w 458"/>
                  <a:gd name="T11" fmla="*/ 48 h 518"/>
                  <a:gd name="T12" fmla="*/ 307 w 458"/>
                  <a:gd name="T13" fmla="*/ 71 h 518"/>
                  <a:gd name="T14" fmla="*/ 347 w 458"/>
                  <a:gd name="T15" fmla="*/ 102 h 518"/>
                  <a:gd name="T16" fmla="*/ 382 w 458"/>
                  <a:gd name="T17" fmla="*/ 137 h 518"/>
                  <a:gd name="T18" fmla="*/ 407 w 458"/>
                  <a:gd name="T19" fmla="*/ 179 h 518"/>
                  <a:gd name="T20" fmla="*/ 425 w 458"/>
                  <a:gd name="T21" fmla="*/ 226 h 518"/>
                  <a:gd name="T22" fmla="*/ 436 w 458"/>
                  <a:gd name="T23" fmla="*/ 275 h 518"/>
                  <a:gd name="T24" fmla="*/ 440 w 458"/>
                  <a:gd name="T25" fmla="*/ 328 h 518"/>
                  <a:gd name="T26" fmla="*/ 433 w 458"/>
                  <a:gd name="T27" fmla="*/ 389 h 518"/>
                  <a:gd name="T28" fmla="*/ 411 w 458"/>
                  <a:gd name="T29" fmla="*/ 443 h 518"/>
                  <a:gd name="T30" fmla="*/ 376 w 458"/>
                  <a:gd name="T31" fmla="*/ 494 h 518"/>
                  <a:gd name="T32" fmla="*/ 354 w 458"/>
                  <a:gd name="T33" fmla="*/ 516 h 518"/>
                  <a:gd name="T34" fmla="*/ 354 w 458"/>
                  <a:gd name="T35" fmla="*/ 518 h 518"/>
                  <a:gd name="T36" fmla="*/ 394 w 458"/>
                  <a:gd name="T37" fmla="*/ 478 h 518"/>
                  <a:gd name="T38" fmla="*/ 445 w 458"/>
                  <a:gd name="T39" fmla="*/ 381 h 518"/>
                  <a:gd name="T40" fmla="*/ 458 w 458"/>
                  <a:gd name="T41" fmla="*/ 274 h 518"/>
                  <a:gd name="T42" fmla="*/ 429 w 458"/>
                  <a:gd name="T43" fmla="*/ 168 h 518"/>
                  <a:gd name="T44" fmla="*/ 382 w 458"/>
                  <a:gd name="T45" fmla="*/ 97 h 518"/>
                  <a:gd name="T46" fmla="*/ 340 w 458"/>
                  <a:gd name="T47" fmla="*/ 57 h 518"/>
                  <a:gd name="T48" fmla="*/ 292 w 458"/>
                  <a:gd name="T49" fmla="*/ 29 h 518"/>
                  <a:gd name="T50" fmla="*/ 241 w 458"/>
                  <a:gd name="T51" fmla="*/ 9 h 518"/>
                  <a:gd name="T52" fmla="*/ 186 w 458"/>
                  <a:gd name="T53" fmla="*/ 2 h 518"/>
                  <a:gd name="T54" fmla="*/ 132 w 458"/>
                  <a:gd name="T55" fmla="*/ 2 h 518"/>
                  <a:gd name="T56" fmla="*/ 77 w 458"/>
                  <a:gd name="T57" fmla="*/ 15 h 518"/>
                  <a:gd name="T58" fmla="*/ 26 w 458"/>
                  <a:gd name="T59" fmla="*/ 37 h 518"/>
                  <a:gd name="T60" fmla="*/ 0 w 458"/>
                  <a:gd name="T61" fmla="*/ 51 h 518"/>
                  <a:gd name="T62" fmla="*/ 0 w 458"/>
                  <a:gd name="T63" fmla="*/ 51 h 518"/>
                  <a:gd name="T64" fmla="*/ 0 w 458"/>
                  <a:gd name="T65" fmla="*/ 5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8" h="518">
                    <a:moveTo>
                      <a:pt x="0" y="51"/>
                    </a:moveTo>
                    <a:lnTo>
                      <a:pt x="24" y="38"/>
                    </a:lnTo>
                    <a:lnTo>
                      <a:pt x="46" y="27"/>
                    </a:lnTo>
                    <a:lnTo>
                      <a:pt x="70" y="22"/>
                    </a:lnTo>
                    <a:lnTo>
                      <a:pt x="95" y="17"/>
                    </a:lnTo>
                    <a:lnTo>
                      <a:pt x="119" y="15"/>
                    </a:lnTo>
                    <a:lnTo>
                      <a:pt x="143" y="15"/>
                    </a:lnTo>
                    <a:lnTo>
                      <a:pt x="168" y="17"/>
                    </a:lnTo>
                    <a:lnTo>
                      <a:pt x="192" y="22"/>
                    </a:lnTo>
                    <a:lnTo>
                      <a:pt x="216" y="29"/>
                    </a:lnTo>
                    <a:lnTo>
                      <a:pt x="239" y="37"/>
                    </a:lnTo>
                    <a:lnTo>
                      <a:pt x="261" y="48"/>
                    </a:lnTo>
                    <a:lnTo>
                      <a:pt x="285" y="58"/>
                    </a:lnTo>
                    <a:lnTo>
                      <a:pt x="307" y="71"/>
                    </a:lnTo>
                    <a:lnTo>
                      <a:pt x="327" y="86"/>
                    </a:lnTo>
                    <a:lnTo>
                      <a:pt x="347" y="102"/>
                    </a:lnTo>
                    <a:lnTo>
                      <a:pt x="365" y="119"/>
                    </a:lnTo>
                    <a:lnTo>
                      <a:pt x="382" y="137"/>
                    </a:lnTo>
                    <a:lnTo>
                      <a:pt x="394" y="157"/>
                    </a:lnTo>
                    <a:lnTo>
                      <a:pt x="407" y="179"/>
                    </a:lnTo>
                    <a:lnTo>
                      <a:pt x="416" y="203"/>
                    </a:lnTo>
                    <a:lnTo>
                      <a:pt x="425" y="226"/>
                    </a:lnTo>
                    <a:lnTo>
                      <a:pt x="431" y="252"/>
                    </a:lnTo>
                    <a:lnTo>
                      <a:pt x="436" y="275"/>
                    </a:lnTo>
                    <a:lnTo>
                      <a:pt x="440" y="299"/>
                    </a:lnTo>
                    <a:lnTo>
                      <a:pt x="440" y="328"/>
                    </a:lnTo>
                    <a:lnTo>
                      <a:pt x="438" y="359"/>
                    </a:lnTo>
                    <a:lnTo>
                      <a:pt x="433" y="389"/>
                    </a:lnTo>
                    <a:lnTo>
                      <a:pt x="424" y="416"/>
                    </a:lnTo>
                    <a:lnTo>
                      <a:pt x="411" y="443"/>
                    </a:lnTo>
                    <a:lnTo>
                      <a:pt x="394" y="471"/>
                    </a:lnTo>
                    <a:lnTo>
                      <a:pt x="376" y="494"/>
                    </a:lnTo>
                    <a:lnTo>
                      <a:pt x="356" y="516"/>
                    </a:lnTo>
                    <a:lnTo>
                      <a:pt x="354" y="516"/>
                    </a:lnTo>
                    <a:lnTo>
                      <a:pt x="354" y="518"/>
                    </a:lnTo>
                    <a:lnTo>
                      <a:pt x="354" y="518"/>
                    </a:lnTo>
                    <a:lnTo>
                      <a:pt x="356" y="518"/>
                    </a:lnTo>
                    <a:lnTo>
                      <a:pt x="394" y="478"/>
                    </a:lnTo>
                    <a:lnTo>
                      <a:pt x="425" y="432"/>
                    </a:lnTo>
                    <a:lnTo>
                      <a:pt x="445" y="381"/>
                    </a:lnTo>
                    <a:lnTo>
                      <a:pt x="456" y="328"/>
                    </a:lnTo>
                    <a:lnTo>
                      <a:pt x="458" y="274"/>
                    </a:lnTo>
                    <a:lnTo>
                      <a:pt x="449" y="219"/>
                    </a:lnTo>
                    <a:lnTo>
                      <a:pt x="429" y="168"/>
                    </a:lnTo>
                    <a:lnTo>
                      <a:pt x="400" y="119"/>
                    </a:lnTo>
                    <a:lnTo>
                      <a:pt x="382" y="97"/>
                    </a:lnTo>
                    <a:lnTo>
                      <a:pt x="362" y="75"/>
                    </a:lnTo>
                    <a:lnTo>
                      <a:pt x="340" y="57"/>
                    </a:lnTo>
                    <a:lnTo>
                      <a:pt x="316" y="42"/>
                    </a:lnTo>
                    <a:lnTo>
                      <a:pt x="292" y="29"/>
                    </a:lnTo>
                    <a:lnTo>
                      <a:pt x="267" y="18"/>
                    </a:lnTo>
                    <a:lnTo>
                      <a:pt x="241" y="9"/>
                    </a:lnTo>
                    <a:lnTo>
                      <a:pt x="214" y="4"/>
                    </a:lnTo>
                    <a:lnTo>
                      <a:pt x="186" y="2"/>
                    </a:lnTo>
                    <a:lnTo>
                      <a:pt x="159" y="0"/>
                    </a:lnTo>
                    <a:lnTo>
                      <a:pt x="132" y="2"/>
                    </a:lnTo>
                    <a:lnTo>
                      <a:pt x="104" y="7"/>
                    </a:lnTo>
                    <a:lnTo>
                      <a:pt x="77" y="15"/>
                    </a:lnTo>
                    <a:lnTo>
                      <a:pt x="51" y="24"/>
                    </a:lnTo>
                    <a:lnTo>
                      <a:pt x="26" y="3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5" name="Freeform 63"/>
              <p:cNvSpPr>
                <a:spLocks/>
              </p:cNvSpPr>
              <p:nvPr/>
            </p:nvSpPr>
            <p:spPr bwMode="auto">
              <a:xfrm>
                <a:off x="5398" y="2427"/>
                <a:ext cx="137" cy="89"/>
              </a:xfrm>
              <a:custGeom>
                <a:avLst/>
                <a:gdLst>
                  <a:gd name="T0" fmla="*/ 0 w 402"/>
                  <a:gd name="T1" fmla="*/ 0 h 211"/>
                  <a:gd name="T2" fmla="*/ 28 w 402"/>
                  <a:gd name="T3" fmla="*/ 14 h 211"/>
                  <a:gd name="T4" fmla="*/ 55 w 402"/>
                  <a:gd name="T5" fmla="*/ 23 h 211"/>
                  <a:gd name="T6" fmla="*/ 84 w 402"/>
                  <a:gd name="T7" fmla="*/ 29 h 211"/>
                  <a:gd name="T8" fmla="*/ 113 w 402"/>
                  <a:gd name="T9" fmla="*/ 33 h 211"/>
                  <a:gd name="T10" fmla="*/ 143 w 402"/>
                  <a:gd name="T11" fmla="*/ 36 h 211"/>
                  <a:gd name="T12" fmla="*/ 172 w 402"/>
                  <a:gd name="T13" fmla="*/ 38 h 211"/>
                  <a:gd name="T14" fmla="*/ 201 w 402"/>
                  <a:gd name="T15" fmla="*/ 42 h 211"/>
                  <a:gd name="T16" fmla="*/ 230 w 402"/>
                  <a:gd name="T17" fmla="*/ 47 h 211"/>
                  <a:gd name="T18" fmla="*/ 257 w 402"/>
                  <a:gd name="T19" fmla="*/ 56 h 211"/>
                  <a:gd name="T20" fmla="*/ 285 w 402"/>
                  <a:gd name="T21" fmla="*/ 71 h 211"/>
                  <a:gd name="T22" fmla="*/ 310 w 402"/>
                  <a:gd name="T23" fmla="*/ 89 h 211"/>
                  <a:gd name="T24" fmla="*/ 332 w 402"/>
                  <a:gd name="T25" fmla="*/ 111 h 211"/>
                  <a:gd name="T26" fmla="*/ 354 w 402"/>
                  <a:gd name="T27" fmla="*/ 135 h 211"/>
                  <a:gd name="T28" fmla="*/ 372 w 402"/>
                  <a:gd name="T29" fmla="*/ 158 h 211"/>
                  <a:gd name="T30" fmla="*/ 389 w 402"/>
                  <a:gd name="T31" fmla="*/ 186 h 211"/>
                  <a:gd name="T32" fmla="*/ 402 w 402"/>
                  <a:gd name="T33" fmla="*/ 211 h 211"/>
                  <a:gd name="T34" fmla="*/ 402 w 402"/>
                  <a:gd name="T35" fmla="*/ 211 h 211"/>
                  <a:gd name="T36" fmla="*/ 402 w 402"/>
                  <a:gd name="T37" fmla="*/ 211 h 211"/>
                  <a:gd name="T38" fmla="*/ 402 w 402"/>
                  <a:gd name="T39" fmla="*/ 211 h 211"/>
                  <a:gd name="T40" fmla="*/ 402 w 402"/>
                  <a:gd name="T41" fmla="*/ 211 h 211"/>
                  <a:gd name="T42" fmla="*/ 389 w 402"/>
                  <a:gd name="T43" fmla="*/ 184 h 211"/>
                  <a:gd name="T44" fmla="*/ 376 w 402"/>
                  <a:gd name="T45" fmla="*/ 160 h 211"/>
                  <a:gd name="T46" fmla="*/ 360 w 402"/>
                  <a:gd name="T47" fmla="*/ 136 h 211"/>
                  <a:gd name="T48" fmla="*/ 341 w 402"/>
                  <a:gd name="T49" fmla="*/ 115 h 211"/>
                  <a:gd name="T50" fmla="*/ 321 w 402"/>
                  <a:gd name="T51" fmla="*/ 95 h 211"/>
                  <a:gd name="T52" fmla="*/ 299 w 402"/>
                  <a:gd name="T53" fmla="*/ 76 h 211"/>
                  <a:gd name="T54" fmla="*/ 276 w 402"/>
                  <a:gd name="T55" fmla="*/ 60 h 211"/>
                  <a:gd name="T56" fmla="*/ 250 w 402"/>
                  <a:gd name="T57" fmla="*/ 43 h 211"/>
                  <a:gd name="T58" fmla="*/ 221 w 402"/>
                  <a:gd name="T59" fmla="*/ 31 h 211"/>
                  <a:gd name="T60" fmla="*/ 192 w 402"/>
                  <a:gd name="T61" fmla="*/ 23 h 211"/>
                  <a:gd name="T62" fmla="*/ 159 w 402"/>
                  <a:gd name="T63" fmla="*/ 20 h 211"/>
                  <a:gd name="T64" fmla="*/ 128 w 402"/>
                  <a:gd name="T65" fmla="*/ 16 h 211"/>
                  <a:gd name="T66" fmla="*/ 95 w 402"/>
                  <a:gd name="T67" fmla="*/ 16 h 211"/>
                  <a:gd name="T68" fmla="*/ 62 w 402"/>
                  <a:gd name="T69" fmla="*/ 12 h 211"/>
                  <a:gd name="T70" fmla="*/ 31 w 402"/>
                  <a:gd name="T71" fmla="*/ 9 h 211"/>
                  <a:gd name="T72" fmla="*/ 2 w 402"/>
                  <a:gd name="T73" fmla="*/ 0 h 211"/>
                  <a:gd name="T74" fmla="*/ 0 w 402"/>
                  <a:gd name="T75" fmla="*/ 0 h 211"/>
                  <a:gd name="T76" fmla="*/ 0 w 402"/>
                  <a:gd name="T77" fmla="*/ 0 h 211"/>
                  <a:gd name="T78" fmla="*/ 0 w 402"/>
                  <a:gd name="T79" fmla="*/ 0 h 211"/>
                  <a:gd name="T80" fmla="*/ 0 w 402"/>
                  <a:gd name="T81" fmla="*/ 0 h 211"/>
                  <a:gd name="T82" fmla="*/ 0 w 402"/>
                  <a:gd name="T8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2" h="211">
                    <a:moveTo>
                      <a:pt x="0" y="0"/>
                    </a:moveTo>
                    <a:lnTo>
                      <a:pt x="28" y="14"/>
                    </a:lnTo>
                    <a:lnTo>
                      <a:pt x="55" y="23"/>
                    </a:lnTo>
                    <a:lnTo>
                      <a:pt x="84" y="29"/>
                    </a:lnTo>
                    <a:lnTo>
                      <a:pt x="113" y="33"/>
                    </a:lnTo>
                    <a:lnTo>
                      <a:pt x="143" y="36"/>
                    </a:lnTo>
                    <a:lnTo>
                      <a:pt x="172" y="38"/>
                    </a:lnTo>
                    <a:lnTo>
                      <a:pt x="201" y="42"/>
                    </a:lnTo>
                    <a:lnTo>
                      <a:pt x="230" y="47"/>
                    </a:lnTo>
                    <a:lnTo>
                      <a:pt x="257" y="56"/>
                    </a:lnTo>
                    <a:lnTo>
                      <a:pt x="285" y="71"/>
                    </a:lnTo>
                    <a:lnTo>
                      <a:pt x="310" y="89"/>
                    </a:lnTo>
                    <a:lnTo>
                      <a:pt x="332" y="111"/>
                    </a:lnTo>
                    <a:lnTo>
                      <a:pt x="354" y="135"/>
                    </a:lnTo>
                    <a:lnTo>
                      <a:pt x="372" y="158"/>
                    </a:lnTo>
                    <a:lnTo>
                      <a:pt x="389" y="186"/>
                    </a:lnTo>
                    <a:lnTo>
                      <a:pt x="402" y="211"/>
                    </a:lnTo>
                    <a:lnTo>
                      <a:pt x="402" y="211"/>
                    </a:lnTo>
                    <a:lnTo>
                      <a:pt x="402" y="211"/>
                    </a:lnTo>
                    <a:lnTo>
                      <a:pt x="402" y="211"/>
                    </a:lnTo>
                    <a:lnTo>
                      <a:pt x="402" y="211"/>
                    </a:lnTo>
                    <a:lnTo>
                      <a:pt x="389" y="184"/>
                    </a:lnTo>
                    <a:lnTo>
                      <a:pt x="376" y="160"/>
                    </a:lnTo>
                    <a:lnTo>
                      <a:pt x="360" y="136"/>
                    </a:lnTo>
                    <a:lnTo>
                      <a:pt x="341" y="115"/>
                    </a:lnTo>
                    <a:lnTo>
                      <a:pt x="321" y="95"/>
                    </a:lnTo>
                    <a:lnTo>
                      <a:pt x="299" y="76"/>
                    </a:lnTo>
                    <a:lnTo>
                      <a:pt x="276" y="60"/>
                    </a:lnTo>
                    <a:lnTo>
                      <a:pt x="250" y="43"/>
                    </a:lnTo>
                    <a:lnTo>
                      <a:pt x="221" y="31"/>
                    </a:lnTo>
                    <a:lnTo>
                      <a:pt x="192" y="23"/>
                    </a:lnTo>
                    <a:lnTo>
                      <a:pt x="159" y="20"/>
                    </a:lnTo>
                    <a:lnTo>
                      <a:pt x="128" y="16"/>
                    </a:lnTo>
                    <a:lnTo>
                      <a:pt x="95" y="16"/>
                    </a:lnTo>
                    <a:lnTo>
                      <a:pt x="62" y="12"/>
                    </a:lnTo>
                    <a:lnTo>
                      <a:pt x="31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Freeform 64"/>
              <p:cNvSpPr>
                <a:spLocks/>
              </p:cNvSpPr>
              <p:nvPr/>
            </p:nvSpPr>
            <p:spPr bwMode="auto">
              <a:xfrm>
                <a:off x="5446" y="2590"/>
                <a:ext cx="59" cy="92"/>
              </a:xfrm>
              <a:custGeom>
                <a:avLst/>
                <a:gdLst>
                  <a:gd name="T0" fmla="*/ 2 w 171"/>
                  <a:gd name="T1" fmla="*/ 121 h 219"/>
                  <a:gd name="T2" fmla="*/ 11 w 171"/>
                  <a:gd name="T3" fmla="*/ 102 h 219"/>
                  <a:gd name="T4" fmla="*/ 18 w 171"/>
                  <a:gd name="T5" fmla="*/ 84 h 219"/>
                  <a:gd name="T6" fmla="*/ 27 w 171"/>
                  <a:gd name="T7" fmla="*/ 68 h 219"/>
                  <a:gd name="T8" fmla="*/ 38 w 171"/>
                  <a:gd name="T9" fmla="*/ 50 h 219"/>
                  <a:gd name="T10" fmla="*/ 49 w 171"/>
                  <a:gd name="T11" fmla="*/ 35 h 219"/>
                  <a:gd name="T12" fmla="*/ 62 w 171"/>
                  <a:gd name="T13" fmla="*/ 24 h 219"/>
                  <a:gd name="T14" fmla="*/ 76 w 171"/>
                  <a:gd name="T15" fmla="*/ 17 h 219"/>
                  <a:gd name="T16" fmla="*/ 93 w 171"/>
                  <a:gd name="T17" fmla="*/ 13 h 219"/>
                  <a:gd name="T18" fmla="*/ 107 w 171"/>
                  <a:gd name="T19" fmla="*/ 13 h 219"/>
                  <a:gd name="T20" fmla="*/ 120 w 171"/>
                  <a:gd name="T21" fmla="*/ 19 h 219"/>
                  <a:gd name="T22" fmla="*/ 131 w 171"/>
                  <a:gd name="T23" fmla="*/ 30 h 219"/>
                  <a:gd name="T24" fmla="*/ 140 w 171"/>
                  <a:gd name="T25" fmla="*/ 48 h 219"/>
                  <a:gd name="T26" fmla="*/ 144 w 171"/>
                  <a:gd name="T27" fmla="*/ 70 h 219"/>
                  <a:gd name="T28" fmla="*/ 140 w 171"/>
                  <a:gd name="T29" fmla="*/ 95 h 219"/>
                  <a:gd name="T30" fmla="*/ 129 w 171"/>
                  <a:gd name="T31" fmla="*/ 119 h 219"/>
                  <a:gd name="T32" fmla="*/ 113 w 171"/>
                  <a:gd name="T33" fmla="*/ 141 h 219"/>
                  <a:gd name="T34" fmla="*/ 93 w 171"/>
                  <a:gd name="T35" fmla="*/ 163 h 219"/>
                  <a:gd name="T36" fmla="*/ 73 w 171"/>
                  <a:gd name="T37" fmla="*/ 181 h 219"/>
                  <a:gd name="T38" fmla="*/ 51 w 171"/>
                  <a:gd name="T39" fmla="*/ 195 h 219"/>
                  <a:gd name="T40" fmla="*/ 31 w 171"/>
                  <a:gd name="T41" fmla="*/ 206 h 219"/>
                  <a:gd name="T42" fmla="*/ 27 w 171"/>
                  <a:gd name="T43" fmla="*/ 210 h 219"/>
                  <a:gd name="T44" fmla="*/ 23 w 171"/>
                  <a:gd name="T45" fmla="*/ 214 h 219"/>
                  <a:gd name="T46" fmla="*/ 23 w 171"/>
                  <a:gd name="T47" fmla="*/ 217 h 219"/>
                  <a:gd name="T48" fmla="*/ 25 w 171"/>
                  <a:gd name="T49" fmla="*/ 219 h 219"/>
                  <a:gd name="T50" fmla="*/ 56 w 171"/>
                  <a:gd name="T51" fmla="*/ 216 h 219"/>
                  <a:gd name="T52" fmla="*/ 87 w 171"/>
                  <a:gd name="T53" fmla="*/ 203 h 219"/>
                  <a:gd name="T54" fmla="*/ 115 w 171"/>
                  <a:gd name="T55" fmla="*/ 183 h 219"/>
                  <a:gd name="T56" fmla="*/ 140 w 171"/>
                  <a:gd name="T57" fmla="*/ 155 h 219"/>
                  <a:gd name="T58" fmla="*/ 158 w 171"/>
                  <a:gd name="T59" fmla="*/ 126 h 219"/>
                  <a:gd name="T60" fmla="*/ 171 w 171"/>
                  <a:gd name="T61" fmla="*/ 95 h 219"/>
                  <a:gd name="T62" fmla="*/ 171 w 171"/>
                  <a:gd name="T63" fmla="*/ 64 h 219"/>
                  <a:gd name="T64" fmla="*/ 162 w 171"/>
                  <a:gd name="T65" fmla="*/ 33 h 219"/>
                  <a:gd name="T66" fmla="*/ 153 w 171"/>
                  <a:gd name="T67" fmla="*/ 19 h 219"/>
                  <a:gd name="T68" fmla="*/ 144 w 171"/>
                  <a:gd name="T69" fmla="*/ 9 h 219"/>
                  <a:gd name="T70" fmla="*/ 131 w 171"/>
                  <a:gd name="T71" fmla="*/ 4 h 219"/>
                  <a:gd name="T72" fmla="*/ 120 w 171"/>
                  <a:gd name="T73" fmla="*/ 0 h 219"/>
                  <a:gd name="T74" fmla="*/ 107 w 171"/>
                  <a:gd name="T75" fmla="*/ 0 h 219"/>
                  <a:gd name="T76" fmla="*/ 93 w 171"/>
                  <a:gd name="T77" fmla="*/ 2 h 219"/>
                  <a:gd name="T78" fmla="*/ 80 w 171"/>
                  <a:gd name="T79" fmla="*/ 6 h 219"/>
                  <a:gd name="T80" fmla="*/ 65 w 171"/>
                  <a:gd name="T81" fmla="*/ 13 h 219"/>
                  <a:gd name="T82" fmla="*/ 53 w 171"/>
                  <a:gd name="T83" fmla="*/ 20 h 219"/>
                  <a:gd name="T84" fmla="*/ 44 w 171"/>
                  <a:gd name="T85" fmla="*/ 33 h 219"/>
                  <a:gd name="T86" fmla="*/ 34 w 171"/>
                  <a:gd name="T87" fmla="*/ 46 h 219"/>
                  <a:gd name="T88" fmla="*/ 25 w 171"/>
                  <a:gd name="T89" fmla="*/ 61 h 219"/>
                  <a:gd name="T90" fmla="*/ 18 w 171"/>
                  <a:gd name="T91" fmla="*/ 77 h 219"/>
                  <a:gd name="T92" fmla="*/ 13 w 171"/>
                  <a:gd name="T93" fmla="*/ 93 h 219"/>
                  <a:gd name="T94" fmla="*/ 5 w 171"/>
                  <a:gd name="T95" fmla="*/ 108 h 219"/>
                  <a:gd name="T96" fmla="*/ 0 w 171"/>
                  <a:gd name="T97" fmla="*/ 121 h 219"/>
                  <a:gd name="T98" fmla="*/ 0 w 171"/>
                  <a:gd name="T99" fmla="*/ 121 h 219"/>
                  <a:gd name="T100" fmla="*/ 2 w 171"/>
                  <a:gd name="T101" fmla="*/ 121 h 219"/>
                  <a:gd name="T102" fmla="*/ 2 w 171"/>
                  <a:gd name="T103" fmla="*/ 121 h 219"/>
                  <a:gd name="T104" fmla="*/ 2 w 171"/>
                  <a:gd name="T105" fmla="*/ 121 h 219"/>
                  <a:gd name="T106" fmla="*/ 2 w 171"/>
                  <a:gd name="T107" fmla="*/ 12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1" h="219">
                    <a:moveTo>
                      <a:pt x="2" y="121"/>
                    </a:moveTo>
                    <a:lnTo>
                      <a:pt x="11" y="102"/>
                    </a:lnTo>
                    <a:lnTo>
                      <a:pt x="18" y="84"/>
                    </a:lnTo>
                    <a:lnTo>
                      <a:pt x="27" y="68"/>
                    </a:lnTo>
                    <a:lnTo>
                      <a:pt x="38" y="50"/>
                    </a:lnTo>
                    <a:lnTo>
                      <a:pt x="49" y="35"/>
                    </a:lnTo>
                    <a:lnTo>
                      <a:pt x="62" y="24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07" y="13"/>
                    </a:lnTo>
                    <a:lnTo>
                      <a:pt x="120" y="19"/>
                    </a:lnTo>
                    <a:lnTo>
                      <a:pt x="131" y="30"/>
                    </a:lnTo>
                    <a:lnTo>
                      <a:pt x="140" y="48"/>
                    </a:lnTo>
                    <a:lnTo>
                      <a:pt x="144" y="70"/>
                    </a:lnTo>
                    <a:lnTo>
                      <a:pt x="140" y="95"/>
                    </a:lnTo>
                    <a:lnTo>
                      <a:pt x="129" y="119"/>
                    </a:lnTo>
                    <a:lnTo>
                      <a:pt x="113" y="141"/>
                    </a:lnTo>
                    <a:lnTo>
                      <a:pt x="93" y="163"/>
                    </a:lnTo>
                    <a:lnTo>
                      <a:pt x="73" y="181"/>
                    </a:lnTo>
                    <a:lnTo>
                      <a:pt x="51" y="195"/>
                    </a:lnTo>
                    <a:lnTo>
                      <a:pt x="31" y="206"/>
                    </a:lnTo>
                    <a:lnTo>
                      <a:pt x="27" y="210"/>
                    </a:lnTo>
                    <a:lnTo>
                      <a:pt x="23" y="214"/>
                    </a:lnTo>
                    <a:lnTo>
                      <a:pt x="23" y="217"/>
                    </a:lnTo>
                    <a:lnTo>
                      <a:pt x="25" y="219"/>
                    </a:lnTo>
                    <a:lnTo>
                      <a:pt x="56" y="216"/>
                    </a:lnTo>
                    <a:lnTo>
                      <a:pt x="87" y="203"/>
                    </a:lnTo>
                    <a:lnTo>
                      <a:pt x="115" y="183"/>
                    </a:lnTo>
                    <a:lnTo>
                      <a:pt x="140" y="155"/>
                    </a:lnTo>
                    <a:lnTo>
                      <a:pt x="158" y="126"/>
                    </a:lnTo>
                    <a:lnTo>
                      <a:pt x="171" y="95"/>
                    </a:lnTo>
                    <a:lnTo>
                      <a:pt x="171" y="64"/>
                    </a:lnTo>
                    <a:lnTo>
                      <a:pt x="162" y="33"/>
                    </a:lnTo>
                    <a:lnTo>
                      <a:pt x="153" y="19"/>
                    </a:lnTo>
                    <a:lnTo>
                      <a:pt x="144" y="9"/>
                    </a:lnTo>
                    <a:lnTo>
                      <a:pt x="131" y="4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3" y="2"/>
                    </a:lnTo>
                    <a:lnTo>
                      <a:pt x="80" y="6"/>
                    </a:lnTo>
                    <a:lnTo>
                      <a:pt x="65" y="13"/>
                    </a:lnTo>
                    <a:lnTo>
                      <a:pt x="53" y="20"/>
                    </a:lnTo>
                    <a:lnTo>
                      <a:pt x="44" y="33"/>
                    </a:lnTo>
                    <a:lnTo>
                      <a:pt x="34" y="46"/>
                    </a:lnTo>
                    <a:lnTo>
                      <a:pt x="25" y="61"/>
                    </a:lnTo>
                    <a:lnTo>
                      <a:pt x="18" y="77"/>
                    </a:lnTo>
                    <a:lnTo>
                      <a:pt x="13" y="93"/>
                    </a:lnTo>
                    <a:lnTo>
                      <a:pt x="5" y="108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7" name="Freeform 65"/>
              <p:cNvSpPr>
                <a:spLocks/>
              </p:cNvSpPr>
              <p:nvPr/>
            </p:nvSpPr>
            <p:spPr bwMode="auto">
              <a:xfrm>
                <a:off x="5375" y="2984"/>
                <a:ext cx="357" cy="565"/>
              </a:xfrm>
              <a:custGeom>
                <a:avLst/>
                <a:gdLst>
                  <a:gd name="T0" fmla="*/ 1036 w 1052"/>
                  <a:gd name="T1" fmla="*/ 93 h 1355"/>
                  <a:gd name="T2" fmla="*/ 992 w 1052"/>
                  <a:gd name="T3" fmla="*/ 275 h 1355"/>
                  <a:gd name="T4" fmla="*/ 934 w 1052"/>
                  <a:gd name="T5" fmla="*/ 454 h 1355"/>
                  <a:gd name="T6" fmla="*/ 859 w 1052"/>
                  <a:gd name="T7" fmla="*/ 627 h 1355"/>
                  <a:gd name="T8" fmla="*/ 781 w 1052"/>
                  <a:gd name="T9" fmla="*/ 770 h 1355"/>
                  <a:gd name="T10" fmla="*/ 706 w 1052"/>
                  <a:gd name="T11" fmla="*/ 879 h 1355"/>
                  <a:gd name="T12" fmla="*/ 620 w 1052"/>
                  <a:gd name="T13" fmla="*/ 979 h 1355"/>
                  <a:gd name="T14" fmla="*/ 525 w 1052"/>
                  <a:gd name="T15" fmla="*/ 1069 h 1355"/>
                  <a:gd name="T16" fmla="*/ 423 w 1052"/>
                  <a:gd name="T17" fmla="*/ 1149 h 1355"/>
                  <a:gd name="T18" fmla="*/ 312 w 1052"/>
                  <a:gd name="T19" fmla="*/ 1216 h 1355"/>
                  <a:gd name="T20" fmla="*/ 193 w 1052"/>
                  <a:gd name="T21" fmla="*/ 1277 h 1355"/>
                  <a:gd name="T22" fmla="*/ 69 w 1052"/>
                  <a:gd name="T23" fmla="*/ 1324 h 1355"/>
                  <a:gd name="T24" fmla="*/ 2 w 1052"/>
                  <a:gd name="T25" fmla="*/ 1346 h 1355"/>
                  <a:gd name="T26" fmla="*/ 0 w 1052"/>
                  <a:gd name="T27" fmla="*/ 1353 h 1355"/>
                  <a:gd name="T28" fmla="*/ 36 w 1052"/>
                  <a:gd name="T29" fmla="*/ 1348 h 1355"/>
                  <a:gd name="T30" fmla="*/ 106 w 1052"/>
                  <a:gd name="T31" fmla="*/ 1333 h 1355"/>
                  <a:gd name="T32" fmla="*/ 175 w 1052"/>
                  <a:gd name="T33" fmla="*/ 1313 h 1355"/>
                  <a:gd name="T34" fmla="*/ 243 w 1052"/>
                  <a:gd name="T35" fmla="*/ 1289 h 1355"/>
                  <a:gd name="T36" fmla="*/ 308 w 1052"/>
                  <a:gd name="T37" fmla="*/ 1260 h 1355"/>
                  <a:gd name="T38" fmla="*/ 372 w 1052"/>
                  <a:gd name="T39" fmla="*/ 1229 h 1355"/>
                  <a:gd name="T40" fmla="*/ 434 w 1052"/>
                  <a:gd name="T41" fmla="*/ 1193 h 1355"/>
                  <a:gd name="T42" fmla="*/ 492 w 1052"/>
                  <a:gd name="T43" fmla="*/ 1154 h 1355"/>
                  <a:gd name="T44" fmla="*/ 547 w 1052"/>
                  <a:gd name="T45" fmla="*/ 1113 h 1355"/>
                  <a:gd name="T46" fmla="*/ 595 w 1052"/>
                  <a:gd name="T47" fmla="*/ 1072 h 1355"/>
                  <a:gd name="T48" fmla="*/ 640 w 1052"/>
                  <a:gd name="T49" fmla="*/ 1029 h 1355"/>
                  <a:gd name="T50" fmla="*/ 682 w 1052"/>
                  <a:gd name="T51" fmla="*/ 983 h 1355"/>
                  <a:gd name="T52" fmla="*/ 722 w 1052"/>
                  <a:gd name="T53" fmla="*/ 934 h 1355"/>
                  <a:gd name="T54" fmla="*/ 761 w 1052"/>
                  <a:gd name="T55" fmla="*/ 885 h 1355"/>
                  <a:gd name="T56" fmla="*/ 797 w 1052"/>
                  <a:gd name="T57" fmla="*/ 832 h 1355"/>
                  <a:gd name="T58" fmla="*/ 830 w 1052"/>
                  <a:gd name="T59" fmla="*/ 779 h 1355"/>
                  <a:gd name="T60" fmla="*/ 890 w 1052"/>
                  <a:gd name="T61" fmla="*/ 664 h 1355"/>
                  <a:gd name="T62" fmla="*/ 958 w 1052"/>
                  <a:gd name="T63" fmla="*/ 482 h 1355"/>
                  <a:gd name="T64" fmla="*/ 1005 w 1052"/>
                  <a:gd name="T65" fmla="*/ 292 h 1355"/>
                  <a:gd name="T66" fmla="*/ 1040 w 1052"/>
                  <a:gd name="T67" fmla="*/ 99 h 1355"/>
                  <a:gd name="T68" fmla="*/ 1052 w 1052"/>
                  <a:gd name="T69" fmla="*/ 0 h 1355"/>
                  <a:gd name="T70" fmla="*/ 1052 w 1052"/>
                  <a:gd name="T71" fmla="*/ 0 h 1355"/>
                  <a:gd name="T72" fmla="*/ 1052 w 1052"/>
                  <a:gd name="T73" fmla="*/ 0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52" h="1355">
                    <a:moveTo>
                      <a:pt x="1052" y="0"/>
                    </a:moveTo>
                    <a:lnTo>
                      <a:pt x="1036" y="93"/>
                    </a:lnTo>
                    <a:lnTo>
                      <a:pt x="1016" y="184"/>
                    </a:lnTo>
                    <a:lnTo>
                      <a:pt x="992" y="275"/>
                    </a:lnTo>
                    <a:lnTo>
                      <a:pt x="965" y="367"/>
                    </a:lnTo>
                    <a:lnTo>
                      <a:pt x="934" y="454"/>
                    </a:lnTo>
                    <a:lnTo>
                      <a:pt x="897" y="542"/>
                    </a:lnTo>
                    <a:lnTo>
                      <a:pt x="859" y="627"/>
                    </a:lnTo>
                    <a:lnTo>
                      <a:pt x="815" y="711"/>
                    </a:lnTo>
                    <a:lnTo>
                      <a:pt x="781" y="770"/>
                    </a:lnTo>
                    <a:lnTo>
                      <a:pt x="744" y="826"/>
                    </a:lnTo>
                    <a:lnTo>
                      <a:pt x="706" y="879"/>
                    </a:lnTo>
                    <a:lnTo>
                      <a:pt x="664" y="930"/>
                    </a:lnTo>
                    <a:lnTo>
                      <a:pt x="620" y="979"/>
                    </a:lnTo>
                    <a:lnTo>
                      <a:pt x="575" y="1025"/>
                    </a:lnTo>
                    <a:lnTo>
                      <a:pt x="525" y="1069"/>
                    </a:lnTo>
                    <a:lnTo>
                      <a:pt x="476" y="1109"/>
                    </a:lnTo>
                    <a:lnTo>
                      <a:pt x="423" y="1149"/>
                    </a:lnTo>
                    <a:lnTo>
                      <a:pt x="368" y="1184"/>
                    </a:lnTo>
                    <a:lnTo>
                      <a:pt x="312" y="1216"/>
                    </a:lnTo>
                    <a:lnTo>
                      <a:pt x="254" y="1247"/>
                    </a:lnTo>
                    <a:lnTo>
                      <a:pt x="193" y="1277"/>
                    </a:lnTo>
                    <a:lnTo>
                      <a:pt x="133" y="1300"/>
                    </a:lnTo>
                    <a:lnTo>
                      <a:pt x="69" y="1324"/>
                    </a:lnTo>
                    <a:lnTo>
                      <a:pt x="5" y="1344"/>
                    </a:lnTo>
                    <a:lnTo>
                      <a:pt x="2" y="1346"/>
                    </a:lnTo>
                    <a:lnTo>
                      <a:pt x="0" y="1350"/>
                    </a:lnTo>
                    <a:lnTo>
                      <a:pt x="0" y="1353"/>
                    </a:lnTo>
                    <a:lnTo>
                      <a:pt x="2" y="1355"/>
                    </a:lnTo>
                    <a:lnTo>
                      <a:pt x="36" y="1348"/>
                    </a:lnTo>
                    <a:lnTo>
                      <a:pt x="71" y="1340"/>
                    </a:lnTo>
                    <a:lnTo>
                      <a:pt x="106" y="1333"/>
                    </a:lnTo>
                    <a:lnTo>
                      <a:pt x="140" y="1322"/>
                    </a:lnTo>
                    <a:lnTo>
                      <a:pt x="175" y="1313"/>
                    </a:lnTo>
                    <a:lnTo>
                      <a:pt x="208" y="1300"/>
                    </a:lnTo>
                    <a:lnTo>
                      <a:pt x="243" y="1289"/>
                    </a:lnTo>
                    <a:lnTo>
                      <a:pt x="275" y="1275"/>
                    </a:lnTo>
                    <a:lnTo>
                      <a:pt x="308" y="1260"/>
                    </a:lnTo>
                    <a:lnTo>
                      <a:pt x="341" y="1246"/>
                    </a:lnTo>
                    <a:lnTo>
                      <a:pt x="372" y="1229"/>
                    </a:lnTo>
                    <a:lnTo>
                      <a:pt x="403" y="1213"/>
                    </a:lnTo>
                    <a:lnTo>
                      <a:pt x="434" y="1193"/>
                    </a:lnTo>
                    <a:lnTo>
                      <a:pt x="463" y="1175"/>
                    </a:lnTo>
                    <a:lnTo>
                      <a:pt x="492" y="1154"/>
                    </a:lnTo>
                    <a:lnTo>
                      <a:pt x="522" y="1133"/>
                    </a:lnTo>
                    <a:lnTo>
                      <a:pt x="547" y="1113"/>
                    </a:lnTo>
                    <a:lnTo>
                      <a:pt x="571" y="1092"/>
                    </a:lnTo>
                    <a:lnTo>
                      <a:pt x="595" y="1072"/>
                    </a:lnTo>
                    <a:lnTo>
                      <a:pt x="617" y="1051"/>
                    </a:lnTo>
                    <a:lnTo>
                      <a:pt x="640" y="1029"/>
                    </a:lnTo>
                    <a:lnTo>
                      <a:pt x="660" y="1005"/>
                    </a:lnTo>
                    <a:lnTo>
                      <a:pt x="682" y="983"/>
                    </a:lnTo>
                    <a:lnTo>
                      <a:pt x="702" y="958"/>
                    </a:lnTo>
                    <a:lnTo>
                      <a:pt x="722" y="934"/>
                    </a:lnTo>
                    <a:lnTo>
                      <a:pt x="742" y="910"/>
                    </a:lnTo>
                    <a:lnTo>
                      <a:pt x="761" y="885"/>
                    </a:lnTo>
                    <a:lnTo>
                      <a:pt x="779" y="859"/>
                    </a:lnTo>
                    <a:lnTo>
                      <a:pt x="797" y="832"/>
                    </a:lnTo>
                    <a:lnTo>
                      <a:pt x="814" y="806"/>
                    </a:lnTo>
                    <a:lnTo>
                      <a:pt x="830" y="779"/>
                    </a:lnTo>
                    <a:lnTo>
                      <a:pt x="845" y="751"/>
                    </a:lnTo>
                    <a:lnTo>
                      <a:pt x="890" y="664"/>
                    </a:lnTo>
                    <a:lnTo>
                      <a:pt x="927" y="573"/>
                    </a:lnTo>
                    <a:lnTo>
                      <a:pt x="958" y="482"/>
                    </a:lnTo>
                    <a:lnTo>
                      <a:pt x="985" y="387"/>
                    </a:lnTo>
                    <a:lnTo>
                      <a:pt x="1005" y="292"/>
                    </a:lnTo>
                    <a:lnTo>
                      <a:pt x="1023" y="195"/>
                    </a:lnTo>
                    <a:lnTo>
                      <a:pt x="1040" y="99"/>
                    </a:lnTo>
                    <a:lnTo>
                      <a:pt x="1052" y="0"/>
                    </a:lnTo>
                    <a:lnTo>
                      <a:pt x="1052" y="0"/>
                    </a:lnTo>
                    <a:lnTo>
                      <a:pt x="1052" y="0"/>
                    </a:lnTo>
                    <a:lnTo>
                      <a:pt x="1052" y="0"/>
                    </a:lnTo>
                    <a:lnTo>
                      <a:pt x="1052" y="0"/>
                    </a:lnTo>
                    <a:lnTo>
                      <a:pt x="10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Freeform 66"/>
              <p:cNvSpPr>
                <a:spLocks/>
              </p:cNvSpPr>
              <p:nvPr/>
            </p:nvSpPr>
            <p:spPr bwMode="auto">
              <a:xfrm>
                <a:off x="5115" y="3170"/>
                <a:ext cx="51" cy="103"/>
              </a:xfrm>
              <a:custGeom>
                <a:avLst/>
                <a:gdLst>
                  <a:gd name="T0" fmla="*/ 148 w 148"/>
                  <a:gd name="T1" fmla="*/ 0 h 242"/>
                  <a:gd name="T2" fmla="*/ 145 w 148"/>
                  <a:gd name="T3" fmla="*/ 43 h 242"/>
                  <a:gd name="T4" fmla="*/ 135 w 148"/>
                  <a:gd name="T5" fmla="*/ 84 h 242"/>
                  <a:gd name="T6" fmla="*/ 121 w 148"/>
                  <a:gd name="T7" fmla="*/ 122 h 242"/>
                  <a:gd name="T8" fmla="*/ 97 w 148"/>
                  <a:gd name="T9" fmla="*/ 158 h 242"/>
                  <a:gd name="T10" fmla="*/ 88 w 148"/>
                  <a:gd name="T11" fmla="*/ 169 h 242"/>
                  <a:gd name="T12" fmla="*/ 81 w 148"/>
                  <a:gd name="T13" fmla="*/ 182 h 242"/>
                  <a:gd name="T14" fmla="*/ 70 w 148"/>
                  <a:gd name="T15" fmla="*/ 193 h 242"/>
                  <a:gd name="T16" fmla="*/ 61 w 148"/>
                  <a:gd name="T17" fmla="*/ 204 h 242"/>
                  <a:gd name="T18" fmla="*/ 50 w 148"/>
                  <a:gd name="T19" fmla="*/ 213 h 242"/>
                  <a:gd name="T20" fmla="*/ 37 w 148"/>
                  <a:gd name="T21" fmla="*/ 220 h 242"/>
                  <a:gd name="T22" fmla="*/ 24 w 148"/>
                  <a:gd name="T23" fmla="*/ 224 h 242"/>
                  <a:gd name="T24" fmla="*/ 10 w 148"/>
                  <a:gd name="T25" fmla="*/ 228 h 242"/>
                  <a:gd name="T26" fmla="*/ 6 w 148"/>
                  <a:gd name="T27" fmla="*/ 228 h 242"/>
                  <a:gd name="T28" fmla="*/ 2 w 148"/>
                  <a:gd name="T29" fmla="*/ 231 h 242"/>
                  <a:gd name="T30" fmla="*/ 0 w 148"/>
                  <a:gd name="T31" fmla="*/ 233 h 242"/>
                  <a:gd name="T32" fmla="*/ 2 w 148"/>
                  <a:gd name="T33" fmla="*/ 237 h 242"/>
                  <a:gd name="T34" fmla="*/ 15 w 148"/>
                  <a:gd name="T35" fmla="*/ 242 h 242"/>
                  <a:gd name="T36" fmla="*/ 28 w 148"/>
                  <a:gd name="T37" fmla="*/ 242 h 242"/>
                  <a:gd name="T38" fmla="*/ 41 w 148"/>
                  <a:gd name="T39" fmla="*/ 235 h 242"/>
                  <a:gd name="T40" fmla="*/ 53 w 148"/>
                  <a:gd name="T41" fmla="*/ 226 h 242"/>
                  <a:gd name="T42" fmla="*/ 66 w 148"/>
                  <a:gd name="T43" fmla="*/ 215 h 242"/>
                  <a:gd name="T44" fmla="*/ 77 w 148"/>
                  <a:gd name="T45" fmla="*/ 202 h 242"/>
                  <a:gd name="T46" fmla="*/ 86 w 148"/>
                  <a:gd name="T47" fmla="*/ 191 h 242"/>
                  <a:gd name="T48" fmla="*/ 94 w 148"/>
                  <a:gd name="T49" fmla="*/ 182 h 242"/>
                  <a:gd name="T50" fmla="*/ 108 w 148"/>
                  <a:gd name="T51" fmla="*/ 162 h 242"/>
                  <a:gd name="T52" fmla="*/ 119 w 148"/>
                  <a:gd name="T53" fmla="*/ 140 h 242"/>
                  <a:gd name="T54" fmla="*/ 128 w 148"/>
                  <a:gd name="T55" fmla="*/ 118 h 242"/>
                  <a:gd name="T56" fmla="*/ 137 w 148"/>
                  <a:gd name="T57" fmla="*/ 96 h 242"/>
                  <a:gd name="T58" fmla="*/ 143 w 148"/>
                  <a:gd name="T59" fmla="*/ 73 h 242"/>
                  <a:gd name="T60" fmla="*/ 146 w 148"/>
                  <a:gd name="T61" fmla="*/ 49 h 242"/>
                  <a:gd name="T62" fmla="*/ 148 w 148"/>
                  <a:gd name="T63" fmla="*/ 25 h 242"/>
                  <a:gd name="T64" fmla="*/ 148 w 148"/>
                  <a:gd name="T65" fmla="*/ 0 h 242"/>
                  <a:gd name="T66" fmla="*/ 148 w 148"/>
                  <a:gd name="T67" fmla="*/ 0 h 242"/>
                  <a:gd name="T68" fmla="*/ 148 w 148"/>
                  <a:gd name="T69" fmla="*/ 0 h 242"/>
                  <a:gd name="T70" fmla="*/ 148 w 148"/>
                  <a:gd name="T71" fmla="*/ 0 h 242"/>
                  <a:gd name="T72" fmla="*/ 148 w 148"/>
                  <a:gd name="T73" fmla="*/ 0 h 242"/>
                  <a:gd name="T74" fmla="*/ 148 w 148"/>
                  <a:gd name="T7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242">
                    <a:moveTo>
                      <a:pt x="148" y="0"/>
                    </a:moveTo>
                    <a:lnTo>
                      <a:pt x="145" y="43"/>
                    </a:lnTo>
                    <a:lnTo>
                      <a:pt x="135" y="84"/>
                    </a:lnTo>
                    <a:lnTo>
                      <a:pt x="121" y="122"/>
                    </a:lnTo>
                    <a:lnTo>
                      <a:pt x="97" y="158"/>
                    </a:lnTo>
                    <a:lnTo>
                      <a:pt x="88" y="169"/>
                    </a:lnTo>
                    <a:lnTo>
                      <a:pt x="81" y="182"/>
                    </a:lnTo>
                    <a:lnTo>
                      <a:pt x="70" y="193"/>
                    </a:lnTo>
                    <a:lnTo>
                      <a:pt x="61" y="204"/>
                    </a:lnTo>
                    <a:lnTo>
                      <a:pt x="50" y="213"/>
                    </a:lnTo>
                    <a:lnTo>
                      <a:pt x="37" y="220"/>
                    </a:lnTo>
                    <a:lnTo>
                      <a:pt x="24" y="224"/>
                    </a:lnTo>
                    <a:lnTo>
                      <a:pt x="10" y="228"/>
                    </a:lnTo>
                    <a:lnTo>
                      <a:pt x="6" y="228"/>
                    </a:lnTo>
                    <a:lnTo>
                      <a:pt x="2" y="231"/>
                    </a:lnTo>
                    <a:lnTo>
                      <a:pt x="0" y="233"/>
                    </a:lnTo>
                    <a:lnTo>
                      <a:pt x="2" y="237"/>
                    </a:lnTo>
                    <a:lnTo>
                      <a:pt x="15" y="242"/>
                    </a:lnTo>
                    <a:lnTo>
                      <a:pt x="28" y="242"/>
                    </a:lnTo>
                    <a:lnTo>
                      <a:pt x="41" y="235"/>
                    </a:lnTo>
                    <a:lnTo>
                      <a:pt x="53" y="226"/>
                    </a:lnTo>
                    <a:lnTo>
                      <a:pt x="66" y="215"/>
                    </a:lnTo>
                    <a:lnTo>
                      <a:pt x="77" y="202"/>
                    </a:lnTo>
                    <a:lnTo>
                      <a:pt x="86" y="191"/>
                    </a:lnTo>
                    <a:lnTo>
                      <a:pt x="94" y="182"/>
                    </a:lnTo>
                    <a:lnTo>
                      <a:pt x="108" y="162"/>
                    </a:lnTo>
                    <a:lnTo>
                      <a:pt x="119" y="140"/>
                    </a:lnTo>
                    <a:lnTo>
                      <a:pt x="128" y="118"/>
                    </a:lnTo>
                    <a:lnTo>
                      <a:pt x="137" y="96"/>
                    </a:lnTo>
                    <a:lnTo>
                      <a:pt x="143" y="73"/>
                    </a:lnTo>
                    <a:lnTo>
                      <a:pt x="146" y="49"/>
                    </a:lnTo>
                    <a:lnTo>
                      <a:pt x="148" y="25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Freeform 67"/>
              <p:cNvSpPr>
                <a:spLocks/>
              </p:cNvSpPr>
              <p:nvPr/>
            </p:nvSpPr>
            <p:spPr bwMode="auto">
              <a:xfrm>
                <a:off x="5123" y="3192"/>
                <a:ext cx="64" cy="138"/>
              </a:xfrm>
              <a:custGeom>
                <a:avLst/>
                <a:gdLst>
                  <a:gd name="T0" fmla="*/ 192 w 192"/>
                  <a:gd name="T1" fmla="*/ 0 h 332"/>
                  <a:gd name="T2" fmla="*/ 190 w 192"/>
                  <a:gd name="T3" fmla="*/ 27 h 332"/>
                  <a:gd name="T4" fmla="*/ 186 w 192"/>
                  <a:gd name="T5" fmla="*/ 54 h 332"/>
                  <a:gd name="T6" fmla="*/ 183 w 192"/>
                  <a:gd name="T7" fmla="*/ 82 h 332"/>
                  <a:gd name="T8" fmla="*/ 177 w 192"/>
                  <a:gd name="T9" fmla="*/ 107 h 332"/>
                  <a:gd name="T10" fmla="*/ 168 w 192"/>
                  <a:gd name="T11" fmla="*/ 133 h 332"/>
                  <a:gd name="T12" fmla="*/ 157 w 192"/>
                  <a:gd name="T13" fmla="*/ 158 h 332"/>
                  <a:gd name="T14" fmla="*/ 144 w 192"/>
                  <a:gd name="T15" fmla="*/ 182 h 332"/>
                  <a:gd name="T16" fmla="*/ 128 w 192"/>
                  <a:gd name="T17" fmla="*/ 204 h 332"/>
                  <a:gd name="T18" fmla="*/ 113 w 192"/>
                  <a:gd name="T19" fmla="*/ 219 h 332"/>
                  <a:gd name="T20" fmla="*/ 99 w 192"/>
                  <a:gd name="T21" fmla="*/ 231 h 332"/>
                  <a:gd name="T22" fmla="*/ 82 w 192"/>
                  <a:gd name="T23" fmla="*/ 244 h 332"/>
                  <a:gd name="T24" fmla="*/ 66 w 192"/>
                  <a:gd name="T25" fmla="*/ 255 h 332"/>
                  <a:gd name="T26" fmla="*/ 50 w 192"/>
                  <a:gd name="T27" fmla="*/ 268 h 332"/>
                  <a:gd name="T28" fmla="*/ 33 w 192"/>
                  <a:gd name="T29" fmla="*/ 281 h 332"/>
                  <a:gd name="T30" fmla="*/ 19 w 192"/>
                  <a:gd name="T31" fmla="*/ 293 h 332"/>
                  <a:gd name="T32" fmla="*/ 6 w 192"/>
                  <a:gd name="T33" fmla="*/ 308 h 332"/>
                  <a:gd name="T34" fmla="*/ 2 w 192"/>
                  <a:gd name="T35" fmla="*/ 313 h 332"/>
                  <a:gd name="T36" fmla="*/ 0 w 192"/>
                  <a:gd name="T37" fmla="*/ 323 h 332"/>
                  <a:gd name="T38" fmla="*/ 0 w 192"/>
                  <a:gd name="T39" fmla="*/ 330 h 332"/>
                  <a:gd name="T40" fmla="*/ 6 w 192"/>
                  <a:gd name="T41" fmla="*/ 332 h 332"/>
                  <a:gd name="T42" fmla="*/ 28 w 192"/>
                  <a:gd name="T43" fmla="*/ 324 h 332"/>
                  <a:gd name="T44" fmla="*/ 50 w 192"/>
                  <a:gd name="T45" fmla="*/ 313 h 332"/>
                  <a:gd name="T46" fmla="*/ 72 w 192"/>
                  <a:gd name="T47" fmla="*/ 297 h 332"/>
                  <a:gd name="T48" fmla="*/ 92 w 192"/>
                  <a:gd name="T49" fmla="*/ 279 h 332"/>
                  <a:gd name="T50" fmla="*/ 110 w 192"/>
                  <a:gd name="T51" fmla="*/ 259 h 332"/>
                  <a:gd name="T52" fmla="*/ 128 w 192"/>
                  <a:gd name="T53" fmla="*/ 237 h 332"/>
                  <a:gd name="T54" fmla="*/ 143 w 192"/>
                  <a:gd name="T55" fmla="*/ 215 h 332"/>
                  <a:gd name="T56" fmla="*/ 154 w 192"/>
                  <a:gd name="T57" fmla="*/ 197 h 332"/>
                  <a:gd name="T58" fmla="*/ 174 w 192"/>
                  <a:gd name="T59" fmla="*/ 151 h 332"/>
                  <a:gd name="T60" fmla="*/ 186 w 192"/>
                  <a:gd name="T61" fmla="*/ 100 h 332"/>
                  <a:gd name="T62" fmla="*/ 192 w 192"/>
                  <a:gd name="T63" fmla="*/ 51 h 332"/>
                  <a:gd name="T64" fmla="*/ 192 w 192"/>
                  <a:gd name="T65" fmla="*/ 0 h 332"/>
                  <a:gd name="T66" fmla="*/ 192 w 192"/>
                  <a:gd name="T67" fmla="*/ 0 h 332"/>
                  <a:gd name="T68" fmla="*/ 192 w 192"/>
                  <a:gd name="T69" fmla="*/ 0 h 332"/>
                  <a:gd name="T70" fmla="*/ 192 w 192"/>
                  <a:gd name="T71" fmla="*/ 0 h 332"/>
                  <a:gd name="T72" fmla="*/ 192 w 192"/>
                  <a:gd name="T73" fmla="*/ 0 h 332"/>
                  <a:gd name="T74" fmla="*/ 192 w 192"/>
                  <a:gd name="T75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2" h="332">
                    <a:moveTo>
                      <a:pt x="192" y="0"/>
                    </a:moveTo>
                    <a:lnTo>
                      <a:pt x="190" y="27"/>
                    </a:lnTo>
                    <a:lnTo>
                      <a:pt x="186" y="54"/>
                    </a:lnTo>
                    <a:lnTo>
                      <a:pt x="183" y="82"/>
                    </a:lnTo>
                    <a:lnTo>
                      <a:pt x="177" y="107"/>
                    </a:lnTo>
                    <a:lnTo>
                      <a:pt x="168" y="133"/>
                    </a:lnTo>
                    <a:lnTo>
                      <a:pt x="157" y="158"/>
                    </a:lnTo>
                    <a:lnTo>
                      <a:pt x="144" y="182"/>
                    </a:lnTo>
                    <a:lnTo>
                      <a:pt x="128" y="204"/>
                    </a:lnTo>
                    <a:lnTo>
                      <a:pt x="113" y="219"/>
                    </a:lnTo>
                    <a:lnTo>
                      <a:pt x="99" y="231"/>
                    </a:lnTo>
                    <a:lnTo>
                      <a:pt x="82" y="244"/>
                    </a:lnTo>
                    <a:lnTo>
                      <a:pt x="66" y="255"/>
                    </a:lnTo>
                    <a:lnTo>
                      <a:pt x="50" y="268"/>
                    </a:lnTo>
                    <a:lnTo>
                      <a:pt x="33" y="281"/>
                    </a:lnTo>
                    <a:lnTo>
                      <a:pt x="19" y="293"/>
                    </a:lnTo>
                    <a:lnTo>
                      <a:pt x="6" y="308"/>
                    </a:lnTo>
                    <a:lnTo>
                      <a:pt x="2" y="313"/>
                    </a:lnTo>
                    <a:lnTo>
                      <a:pt x="0" y="323"/>
                    </a:lnTo>
                    <a:lnTo>
                      <a:pt x="0" y="330"/>
                    </a:lnTo>
                    <a:lnTo>
                      <a:pt x="6" y="332"/>
                    </a:lnTo>
                    <a:lnTo>
                      <a:pt x="28" y="324"/>
                    </a:lnTo>
                    <a:lnTo>
                      <a:pt x="50" y="313"/>
                    </a:lnTo>
                    <a:lnTo>
                      <a:pt x="72" y="297"/>
                    </a:lnTo>
                    <a:lnTo>
                      <a:pt x="92" y="279"/>
                    </a:lnTo>
                    <a:lnTo>
                      <a:pt x="110" y="259"/>
                    </a:lnTo>
                    <a:lnTo>
                      <a:pt x="128" y="237"/>
                    </a:lnTo>
                    <a:lnTo>
                      <a:pt x="143" y="215"/>
                    </a:lnTo>
                    <a:lnTo>
                      <a:pt x="154" y="197"/>
                    </a:lnTo>
                    <a:lnTo>
                      <a:pt x="174" y="151"/>
                    </a:lnTo>
                    <a:lnTo>
                      <a:pt x="186" y="100"/>
                    </a:lnTo>
                    <a:lnTo>
                      <a:pt x="192" y="51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Freeform 68"/>
              <p:cNvSpPr>
                <a:spLocks/>
              </p:cNvSpPr>
              <p:nvPr/>
            </p:nvSpPr>
            <p:spPr bwMode="auto">
              <a:xfrm>
                <a:off x="5036" y="3105"/>
                <a:ext cx="98" cy="158"/>
              </a:xfrm>
              <a:custGeom>
                <a:avLst/>
                <a:gdLst>
                  <a:gd name="T0" fmla="*/ 7 w 290"/>
                  <a:gd name="T1" fmla="*/ 31 h 376"/>
                  <a:gd name="T2" fmla="*/ 11 w 290"/>
                  <a:gd name="T3" fmla="*/ 93 h 376"/>
                  <a:gd name="T4" fmla="*/ 15 w 290"/>
                  <a:gd name="T5" fmla="*/ 157 h 376"/>
                  <a:gd name="T6" fmla="*/ 31 w 290"/>
                  <a:gd name="T7" fmla="*/ 215 h 376"/>
                  <a:gd name="T8" fmla="*/ 60 w 290"/>
                  <a:gd name="T9" fmla="*/ 255 h 376"/>
                  <a:gd name="T10" fmla="*/ 84 w 290"/>
                  <a:gd name="T11" fmla="*/ 277 h 376"/>
                  <a:gd name="T12" fmla="*/ 111 w 290"/>
                  <a:gd name="T13" fmla="*/ 295 h 376"/>
                  <a:gd name="T14" fmla="*/ 140 w 290"/>
                  <a:gd name="T15" fmla="*/ 310 h 376"/>
                  <a:gd name="T16" fmla="*/ 162 w 290"/>
                  <a:gd name="T17" fmla="*/ 319 h 376"/>
                  <a:gd name="T18" fmla="*/ 177 w 290"/>
                  <a:gd name="T19" fmla="*/ 325 h 376"/>
                  <a:gd name="T20" fmla="*/ 193 w 290"/>
                  <a:gd name="T21" fmla="*/ 328 h 376"/>
                  <a:gd name="T22" fmla="*/ 210 w 290"/>
                  <a:gd name="T23" fmla="*/ 332 h 376"/>
                  <a:gd name="T24" fmla="*/ 224 w 290"/>
                  <a:gd name="T25" fmla="*/ 339 h 376"/>
                  <a:gd name="T26" fmla="*/ 239 w 290"/>
                  <a:gd name="T27" fmla="*/ 350 h 376"/>
                  <a:gd name="T28" fmla="*/ 255 w 290"/>
                  <a:gd name="T29" fmla="*/ 361 h 376"/>
                  <a:gd name="T30" fmla="*/ 270 w 290"/>
                  <a:gd name="T31" fmla="*/ 370 h 376"/>
                  <a:gd name="T32" fmla="*/ 283 w 290"/>
                  <a:gd name="T33" fmla="*/ 376 h 376"/>
                  <a:gd name="T34" fmla="*/ 290 w 290"/>
                  <a:gd name="T35" fmla="*/ 368 h 376"/>
                  <a:gd name="T36" fmla="*/ 279 w 290"/>
                  <a:gd name="T37" fmla="*/ 352 h 376"/>
                  <a:gd name="T38" fmla="*/ 265 w 290"/>
                  <a:gd name="T39" fmla="*/ 332 h 376"/>
                  <a:gd name="T40" fmla="*/ 248 w 290"/>
                  <a:gd name="T41" fmla="*/ 312 h 376"/>
                  <a:gd name="T42" fmla="*/ 228 w 290"/>
                  <a:gd name="T43" fmla="*/ 295 h 376"/>
                  <a:gd name="T44" fmla="*/ 199 w 290"/>
                  <a:gd name="T45" fmla="*/ 283 h 376"/>
                  <a:gd name="T46" fmla="*/ 170 w 290"/>
                  <a:gd name="T47" fmla="*/ 270 h 376"/>
                  <a:gd name="T48" fmla="*/ 140 w 290"/>
                  <a:gd name="T49" fmla="*/ 255 h 376"/>
                  <a:gd name="T50" fmla="*/ 113 w 290"/>
                  <a:gd name="T51" fmla="*/ 237 h 376"/>
                  <a:gd name="T52" fmla="*/ 77 w 290"/>
                  <a:gd name="T53" fmla="*/ 202 h 376"/>
                  <a:gd name="T54" fmla="*/ 46 w 290"/>
                  <a:gd name="T55" fmla="*/ 149 h 376"/>
                  <a:gd name="T56" fmla="*/ 29 w 290"/>
                  <a:gd name="T57" fmla="*/ 91 h 376"/>
                  <a:gd name="T58" fmla="*/ 13 w 290"/>
                  <a:gd name="T59" fmla="*/ 31 h 376"/>
                  <a:gd name="T60" fmla="*/ 0 w 290"/>
                  <a:gd name="T61" fmla="*/ 0 h 376"/>
                  <a:gd name="T62" fmla="*/ 0 w 290"/>
                  <a:gd name="T63" fmla="*/ 0 h 376"/>
                  <a:gd name="T64" fmla="*/ 0 w 290"/>
                  <a:gd name="T65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0" h="376">
                    <a:moveTo>
                      <a:pt x="0" y="0"/>
                    </a:moveTo>
                    <a:lnTo>
                      <a:pt x="7" y="31"/>
                    </a:lnTo>
                    <a:lnTo>
                      <a:pt x="9" y="62"/>
                    </a:lnTo>
                    <a:lnTo>
                      <a:pt x="11" y="93"/>
                    </a:lnTo>
                    <a:lnTo>
                      <a:pt x="13" y="126"/>
                    </a:lnTo>
                    <a:lnTo>
                      <a:pt x="15" y="157"/>
                    </a:lnTo>
                    <a:lnTo>
                      <a:pt x="22" y="186"/>
                    </a:lnTo>
                    <a:lnTo>
                      <a:pt x="31" y="215"/>
                    </a:lnTo>
                    <a:lnTo>
                      <a:pt x="49" y="242"/>
                    </a:lnTo>
                    <a:lnTo>
                      <a:pt x="60" y="255"/>
                    </a:lnTo>
                    <a:lnTo>
                      <a:pt x="73" y="266"/>
                    </a:lnTo>
                    <a:lnTo>
                      <a:pt x="84" y="277"/>
                    </a:lnTo>
                    <a:lnTo>
                      <a:pt x="97" y="286"/>
                    </a:lnTo>
                    <a:lnTo>
                      <a:pt x="111" y="295"/>
                    </a:lnTo>
                    <a:lnTo>
                      <a:pt x="124" y="303"/>
                    </a:lnTo>
                    <a:lnTo>
                      <a:pt x="140" y="310"/>
                    </a:lnTo>
                    <a:lnTo>
                      <a:pt x="155" y="317"/>
                    </a:lnTo>
                    <a:lnTo>
                      <a:pt x="162" y="319"/>
                    </a:lnTo>
                    <a:lnTo>
                      <a:pt x="170" y="323"/>
                    </a:lnTo>
                    <a:lnTo>
                      <a:pt x="177" y="325"/>
                    </a:lnTo>
                    <a:lnTo>
                      <a:pt x="186" y="326"/>
                    </a:lnTo>
                    <a:lnTo>
                      <a:pt x="193" y="328"/>
                    </a:lnTo>
                    <a:lnTo>
                      <a:pt x="201" y="330"/>
                    </a:lnTo>
                    <a:lnTo>
                      <a:pt x="210" y="332"/>
                    </a:lnTo>
                    <a:lnTo>
                      <a:pt x="217" y="335"/>
                    </a:lnTo>
                    <a:lnTo>
                      <a:pt x="224" y="339"/>
                    </a:lnTo>
                    <a:lnTo>
                      <a:pt x="232" y="345"/>
                    </a:lnTo>
                    <a:lnTo>
                      <a:pt x="239" y="350"/>
                    </a:lnTo>
                    <a:lnTo>
                      <a:pt x="248" y="356"/>
                    </a:lnTo>
                    <a:lnTo>
                      <a:pt x="255" y="361"/>
                    </a:lnTo>
                    <a:lnTo>
                      <a:pt x="263" y="365"/>
                    </a:lnTo>
                    <a:lnTo>
                      <a:pt x="270" y="370"/>
                    </a:lnTo>
                    <a:lnTo>
                      <a:pt x="277" y="376"/>
                    </a:lnTo>
                    <a:lnTo>
                      <a:pt x="283" y="376"/>
                    </a:lnTo>
                    <a:lnTo>
                      <a:pt x="286" y="372"/>
                    </a:lnTo>
                    <a:lnTo>
                      <a:pt x="290" y="368"/>
                    </a:lnTo>
                    <a:lnTo>
                      <a:pt x="288" y="363"/>
                    </a:lnTo>
                    <a:lnTo>
                      <a:pt x="279" y="352"/>
                    </a:lnTo>
                    <a:lnTo>
                      <a:pt x="272" y="343"/>
                    </a:lnTo>
                    <a:lnTo>
                      <a:pt x="265" y="332"/>
                    </a:lnTo>
                    <a:lnTo>
                      <a:pt x="255" y="321"/>
                    </a:lnTo>
                    <a:lnTo>
                      <a:pt x="248" y="312"/>
                    </a:lnTo>
                    <a:lnTo>
                      <a:pt x="237" y="304"/>
                    </a:lnTo>
                    <a:lnTo>
                      <a:pt x="228" y="295"/>
                    </a:lnTo>
                    <a:lnTo>
                      <a:pt x="215" y="290"/>
                    </a:lnTo>
                    <a:lnTo>
                      <a:pt x="199" y="283"/>
                    </a:lnTo>
                    <a:lnTo>
                      <a:pt x="184" y="275"/>
                    </a:lnTo>
                    <a:lnTo>
                      <a:pt x="170" y="270"/>
                    </a:lnTo>
                    <a:lnTo>
                      <a:pt x="155" y="262"/>
                    </a:lnTo>
                    <a:lnTo>
                      <a:pt x="140" y="255"/>
                    </a:lnTo>
                    <a:lnTo>
                      <a:pt x="126" y="248"/>
                    </a:lnTo>
                    <a:lnTo>
                      <a:pt x="113" y="237"/>
                    </a:lnTo>
                    <a:lnTo>
                      <a:pt x="99" y="226"/>
                    </a:lnTo>
                    <a:lnTo>
                      <a:pt x="77" y="202"/>
                    </a:lnTo>
                    <a:lnTo>
                      <a:pt x="58" y="177"/>
                    </a:lnTo>
                    <a:lnTo>
                      <a:pt x="46" y="149"/>
                    </a:lnTo>
                    <a:lnTo>
                      <a:pt x="36" y="120"/>
                    </a:lnTo>
                    <a:lnTo>
                      <a:pt x="29" y="91"/>
                    </a:lnTo>
                    <a:lnTo>
                      <a:pt x="22" y="60"/>
                    </a:lnTo>
                    <a:lnTo>
                      <a:pt x="13" y="3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Freeform 69"/>
              <p:cNvSpPr>
                <a:spLocks/>
              </p:cNvSpPr>
              <p:nvPr/>
            </p:nvSpPr>
            <p:spPr bwMode="auto">
              <a:xfrm>
                <a:off x="4995" y="3080"/>
                <a:ext cx="73" cy="46"/>
              </a:xfrm>
              <a:custGeom>
                <a:avLst/>
                <a:gdLst>
                  <a:gd name="T0" fmla="*/ 2 w 216"/>
                  <a:gd name="T1" fmla="*/ 113 h 113"/>
                  <a:gd name="T2" fmla="*/ 0 w 216"/>
                  <a:gd name="T3" fmla="*/ 91 h 113"/>
                  <a:gd name="T4" fmla="*/ 8 w 216"/>
                  <a:gd name="T5" fmla="*/ 75 h 113"/>
                  <a:gd name="T6" fmla="*/ 19 w 216"/>
                  <a:gd name="T7" fmla="*/ 62 h 113"/>
                  <a:gd name="T8" fmla="*/ 33 w 216"/>
                  <a:gd name="T9" fmla="*/ 55 h 113"/>
                  <a:gd name="T10" fmla="*/ 52 w 216"/>
                  <a:gd name="T11" fmla="*/ 49 h 113"/>
                  <a:gd name="T12" fmla="*/ 70 w 216"/>
                  <a:gd name="T13" fmla="*/ 47 h 113"/>
                  <a:gd name="T14" fmla="*/ 88 w 216"/>
                  <a:gd name="T15" fmla="*/ 44 h 113"/>
                  <a:gd name="T16" fmla="*/ 104 w 216"/>
                  <a:gd name="T17" fmla="*/ 42 h 113"/>
                  <a:gd name="T18" fmla="*/ 117 w 216"/>
                  <a:gd name="T19" fmla="*/ 38 h 113"/>
                  <a:gd name="T20" fmla="*/ 130 w 216"/>
                  <a:gd name="T21" fmla="*/ 35 h 113"/>
                  <a:gd name="T22" fmla="*/ 143 w 216"/>
                  <a:gd name="T23" fmla="*/ 31 h 113"/>
                  <a:gd name="T24" fmla="*/ 157 w 216"/>
                  <a:gd name="T25" fmla="*/ 27 h 113"/>
                  <a:gd name="T26" fmla="*/ 170 w 216"/>
                  <a:gd name="T27" fmla="*/ 24 h 113"/>
                  <a:gd name="T28" fmla="*/ 183 w 216"/>
                  <a:gd name="T29" fmla="*/ 20 h 113"/>
                  <a:gd name="T30" fmla="*/ 196 w 216"/>
                  <a:gd name="T31" fmla="*/ 14 h 113"/>
                  <a:gd name="T32" fmla="*/ 208 w 216"/>
                  <a:gd name="T33" fmla="*/ 11 h 113"/>
                  <a:gd name="T34" fmla="*/ 212 w 216"/>
                  <a:gd name="T35" fmla="*/ 9 h 113"/>
                  <a:gd name="T36" fmla="*/ 214 w 216"/>
                  <a:gd name="T37" fmla="*/ 5 h 113"/>
                  <a:gd name="T38" fmla="*/ 216 w 216"/>
                  <a:gd name="T39" fmla="*/ 2 h 113"/>
                  <a:gd name="T40" fmla="*/ 212 w 216"/>
                  <a:gd name="T41" fmla="*/ 0 h 113"/>
                  <a:gd name="T42" fmla="*/ 187 w 216"/>
                  <a:gd name="T43" fmla="*/ 4 h 113"/>
                  <a:gd name="T44" fmla="*/ 152 w 216"/>
                  <a:gd name="T45" fmla="*/ 7 h 113"/>
                  <a:gd name="T46" fmla="*/ 114 w 216"/>
                  <a:gd name="T47" fmla="*/ 13 h 113"/>
                  <a:gd name="T48" fmla="*/ 75 w 216"/>
                  <a:gd name="T49" fmla="*/ 22 h 113"/>
                  <a:gd name="T50" fmla="*/ 41 w 216"/>
                  <a:gd name="T51" fmla="*/ 36 h 113"/>
                  <a:gd name="T52" fmla="*/ 15 w 216"/>
                  <a:gd name="T53" fmla="*/ 55 h 113"/>
                  <a:gd name="T54" fmla="*/ 0 w 216"/>
                  <a:gd name="T55" fmla="*/ 80 h 113"/>
                  <a:gd name="T56" fmla="*/ 0 w 216"/>
                  <a:gd name="T57" fmla="*/ 113 h 113"/>
                  <a:gd name="T58" fmla="*/ 0 w 216"/>
                  <a:gd name="T59" fmla="*/ 113 h 113"/>
                  <a:gd name="T60" fmla="*/ 2 w 216"/>
                  <a:gd name="T61" fmla="*/ 113 h 113"/>
                  <a:gd name="T62" fmla="*/ 2 w 216"/>
                  <a:gd name="T63" fmla="*/ 113 h 113"/>
                  <a:gd name="T64" fmla="*/ 2 w 216"/>
                  <a:gd name="T65" fmla="*/ 113 h 113"/>
                  <a:gd name="T66" fmla="*/ 2 w 216"/>
                  <a:gd name="T6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113">
                    <a:moveTo>
                      <a:pt x="2" y="113"/>
                    </a:moveTo>
                    <a:lnTo>
                      <a:pt x="0" y="91"/>
                    </a:lnTo>
                    <a:lnTo>
                      <a:pt x="8" y="75"/>
                    </a:lnTo>
                    <a:lnTo>
                      <a:pt x="19" y="62"/>
                    </a:lnTo>
                    <a:lnTo>
                      <a:pt x="33" y="55"/>
                    </a:lnTo>
                    <a:lnTo>
                      <a:pt x="52" y="49"/>
                    </a:lnTo>
                    <a:lnTo>
                      <a:pt x="70" y="47"/>
                    </a:lnTo>
                    <a:lnTo>
                      <a:pt x="88" y="44"/>
                    </a:lnTo>
                    <a:lnTo>
                      <a:pt x="104" y="42"/>
                    </a:lnTo>
                    <a:lnTo>
                      <a:pt x="117" y="38"/>
                    </a:lnTo>
                    <a:lnTo>
                      <a:pt x="130" y="35"/>
                    </a:lnTo>
                    <a:lnTo>
                      <a:pt x="143" y="31"/>
                    </a:lnTo>
                    <a:lnTo>
                      <a:pt x="157" y="27"/>
                    </a:lnTo>
                    <a:lnTo>
                      <a:pt x="170" y="24"/>
                    </a:lnTo>
                    <a:lnTo>
                      <a:pt x="183" y="20"/>
                    </a:lnTo>
                    <a:lnTo>
                      <a:pt x="196" y="14"/>
                    </a:lnTo>
                    <a:lnTo>
                      <a:pt x="208" y="11"/>
                    </a:lnTo>
                    <a:lnTo>
                      <a:pt x="212" y="9"/>
                    </a:lnTo>
                    <a:lnTo>
                      <a:pt x="214" y="5"/>
                    </a:lnTo>
                    <a:lnTo>
                      <a:pt x="216" y="2"/>
                    </a:lnTo>
                    <a:lnTo>
                      <a:pt x="212" y="0"/>
                    </a:lnTo>
                    <a:lnTo>
                      <a:pt x="187" y="4"/>
                    </a:lnTo>
                    <a:lnTo>
                      <a:pt x="152" y="7"/>
                    </a:lnTo>
                    <a:lnTo>
                      <a:pt x="114" y="13"/>
                    </a:lnTo>
                    <a:lnTo>
                      <a:pt x="75" y="22"/>
                    </a:lnTo>
                    <a:lnTo>
                      <a:pt x="41" y="36"/>
                    </a:lnTo>
                    <a:lnTo>
                      <a:pt x="15" y="55"/>
                    </a:lnTo>
                    <a:lnTo>
                      <a:pt x="0" y="8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2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Freeform 70"/>
              <p:cNvSpPr>
                <a:spLocks/>
              </p:cNvSpPr>
              <p:nvPr/>
            </p:nvSpPr>
            <p:spPr bwMode="auto">
              <a:xfrm>
                <a:off x="5014" y="3115"/>
                <a:ext cx="35" cy="28"/>
              </a:xfrm>
              <a:custGeom>
                <a:avLst/>
                <a:gdLst>
                  <a:gd name="T0" fmla="*/ 0 w 100"/>
                  <a:gd name="T1" fmla="*/ 1 h 65"/>
                  <a:gd name="T2" fmla="*/ 9 w 100"/>
                  <a:gd name="T3" fmla="*/ 11 h 65"/>
                  <a:gd name="T4" fmla="*/ 20 w 100"/>
                  <a:gd name="T5" fmla="*/ 21 h 65"/>
                  <a:gd name="T6" fmla="*/ 31 w 100"/>
                  <a:gd name="T7" fmla="*/ 31 h 65"/>
                  <a:gd name="T8" fmla="*/ 44 w 100"/>
                  <a:gd name="T9" fmla="*/ 40 h 65"/>
                  <a:gd name="T10" fmla="*/ 53 w 100"/>
                  <a:gd name="T11" fmla="*/ 47 h 65"/>
                  <a:gd name="T12" fmla="*/ 64 w 100"/>
                  <a:gd name="T13" fmla="*/ 54 h 65"/>
                  <a:gd name="T14" fmla="*/ 75 w 100"/>
                  <a:gd name="T15" fmla="*/ 62 h 65"/>
                  <a:gd name="T16" fmla="*/ 86 w 100"/>
                  <a:gd name="T17" fmla="*/ 65 h 65"/>
                  <a:gd name="T18" fmla="*/ 91 w 100"/>
                  <a:gd name="T19" fmla="*/ 65 h 65"/>
                  <a:gd name="T20" fmla="*/ 97 w 100"/>
                  <a:gd name="T21" fmla="*/ 62 h 65"/>
                  <a:gd name="T22" fmla="*/ 100 w 100"/>
                  <a:gd name="T23" fmla="*/ 54 h 65"/>
                  <a:gd name="T24" fmla="*/ 100 w 100"/>
                  <a:gd name="T25" fmla="*/ 49 h 65"/>
                  <a:gd name="T26" fmla="*/ 100 w 100"/>
                  <a:gd name="T27" fmla="*/ 49 h 65"/>
                  <a:gd name="T28" fmla="*/ 100 w 100"/>
                  <a:gd name="T29" fmla="*/ 47 h 65"/>
                  <a:gd name="T30" fmla="*/ 100 w 100"/>
                  <a:gd name="T31" fmla="*/ 47 h 65"/>
                  <a:gd name="T32" fmla="*/ 100 w 100"/>
                  <a:gd name="T33" fmla="*/ 47 h 65"/>
                  <a:gd name="T34" fmla="*/ 98 w 100"/>
                  <a:gd name="T35" fmla="*/ 45 h 65"/>
                  <a:gd name="T36" fmla="*/ 98 w 100"/>
                  <a:gd name="T37" fmla="*/ 43 h 65"/>
                  <a:gd name="T38" fmla="*/ 97 w 100"/>
                  <a:gd name="T39" fmla="*/ 42 h 65"/>
                  <a:gd name="T40" fmla="*/ 95 w 100"/>
                  <a:gd name="T41" fmla="*/ 42 h 65"/>
                  <a:gd name="T42" fmla="*/ 84 w 100"/>
                  <a:gd name="T43" fmla="*/ 38 h 65"/>
                  <a:gd name="T44" fmla="*/ 73 w 100"/>
                  <a:gd name="T45" fmla="*/ 34 h 65"/>
                  <a:gd name="T46" fmla="*/ 62 w 100"/>
                  <a:gd name="T47" fmla="*/ 32 h 65"/>
                  <a:gd name="T48" fmla="*/ 51 w 100"/>
                  <a:gd name="T49" fmla="*/ 29 h 65"/>
                  <a:gd name="T50" fmla="*/ 36 w 100"/>
                  <a:gd name="T51" fmla="*/ 23 h 65"/>
                  <a:gd name="T52" fmla="*/ 24 w 100"/>
                  <a:gd name="T53" fmla="*/ 16 h 65"/>
                  <a:gd name="T54" fmla="*/ 13 w 100"/>
                  <a:gd name="T55" fmla="*/ 9 h 65"/>
                  <a:gd name="T56" fmla="*/ 0 w 100"/>
                  <a:gd name="T57" fmla="*/ 0 h 65"/>
                  <a:gd name="T58" fmla="*/ 0 w 100"/>
                  <a:gd name="T59" fmla="*/ 0 h 65"/>
                  <a:gd name="T60" fmla="*/ 0 w 100"/>
                  <a:gd name="T61" fmla="*/ 0 h 65"/>
                  <a:gd name="T62" fmla="*/ 0 w 100"/>
                  <a:gd name="T63" fmla="*/ 0 h 65"/>
                  <a:gd name="T64" fmla="*/ 0 w 100"/>
                  <a:gd name="T65" fmla="*/ 1 h 65"/>
                  <a:gd name="T66" fmla="*/ 0 w 100"/>
                  <a:gd name="T67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65">
                    <a:moveTo>
                      <a:pt x="0" y="1"/>
                    </a:moveTo>
                    <a:lnTo>
                      <a:pt x="9" y="11"/>
                    </a:lnTo>
                    <a:lnTo>
                      <a:pt x="20" y="21"/>
                    </a:lnTo>
                    <a:lnTo>
                      <a:pt x="31" y="31"/>
                    </a:lnTo>
                    <a:lnTo>
                      <a:pt x="44" y="40"/>
                    </a:lnTo>
                    <a:lnTo>
                      <a:pt x="53" y="47"/>
                    </a:lnTo>
                    <a:lnTo>
                      <a:pt x="64" y="54"/>
                    </a:lnTo>
                    <a:lnTo>
                      <a:pt x="75" y="62"/>
                    </a:lnTo>
                    <a:lnTo>
                      <a:pt x="86" y="65"/>
                    </a:lnTo>
                    <a:lnTo>
                      <a:pt x="91" y="65"/>
                    </a:lnTo>
                    <a:lnTo>
                      <a:pt x="97" y="62"/>
                    </a:lnTo>
                    <a:lnTo>
                      <a:pt x="100" y="54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98" y="45"/>
                    </a:lnTo>
                    <a:lnTo>
                      <a:pt x="98" y="43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84" y="38"/>
                    </a:lnTo>
                    <a:lnTo>
                      <a:pt x="73" y="34"/>
                    </a:lnTo>
                    <a:lnTo>
                      <a:pt x="62" y="32"/>
                    </a:lnTo>
                    <a:lnTo>
                      <a:pt x="51" y="29"/>
                    </a:lnTo>
                    <a:lnTo>
                      <a:pt x="36" y="23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Freeform 71"/>
              <p:cNvSpPr>
                <a:spLocks/>
              </p:cNvSpPr>
              <p:nvPr/>
            </p:nvSpPr>
            <p:spPr bwMode="auto">
              <a:xfrm>
                <a:off x="4997" y="3130"/>
                <a:ext cx="58" cy="51"/>
              </a:xfrm>
              <a:custGeom>
                <a:avLst/>
                <a:gdLst>
                  <a:gd name="T0" fmla="*/ 0 w 170"/>
                  <a:gd name="T1" fmla="*/ 2 h 122"/>
                  <a:gd name="T2" fmla="*/ 7 w 170"/>
                  <a:gd name="T3" fmla="*/ 9 h 122"/>
                  <a:gd name="T4" fmla="*/ 15 w 170"/>
                  <a:gd name="T5" fmla="*/ 17 h 122"/>
                  <a:gd name="T6" fmla="*/ 24 w 170"/>
                  <a:gd name="T7" fmla="*/ 22 h 122"/>
                  <a:gd name="T8" fmla="*/ 33 w 170"/>
                  <a:gd name="T9" fmla="*/ 28 h 122"/>
                  <a:gd name="T10" fmla="*/ 42 w 170"/>
                  <a:gd name="T11" fmla="*/ 33 h 122"/>
                  <a:gd name="T12" fmla="*/ 51 w 170"/>
                  <a:gd name="T13" fmla="*/ 39 h 122"/>
                  <a:gd name="T14" fmla="*/ 60 w 170"/>
                  <a:gd name="T15" fmla="*/ 44 h 122"/>
                  <a:gd name="T16" fmla="*/ 69 w 170"/>
                  <a:gd name="T17" fmla="*/ 49 h 122"/>
                  <a:gd name="T18" fmla="*/ 82 w 170"/>
                  <a:gd name="T19" fmla="*/ 59 h 122"/>
                  <a:gd name="T20" fmla="*/ 95 w 170"/>
                  <a:gd name="T21" fmla="*/ 66 h 122"/>
                  <a:gd name="T22" fmla="*/ 108 w 170"/>
                  <a:gd name="T23" fmla="*/ 75 h 122"/>
                  <a:gd name="T24" fmla="*/ 118 w 170"/>
                  <a:gd name="T25" fmla="*/ 84 h 122"/>
                  <a:gd name="T26" fmla="*/ 131 w 170"/>
                  <a:gd name="T27" fmla="*/ 93 h 122"/>
                  <a:gd name="T28" fmla="*/ 144 w 170"/>
                  <a:gd name="T29" fmla="*/ 104 h 122"/>
                  <a:gd name="T30" fmla="*/ 155 w 170"/>
                  <a:gd name="T31" fmla="*/ 113 h 122"/>
                  <a:gd name="T32" fmla="*/ 168 w 170"/>
                  <a:gd name="T33" fmla="*/ 122 h 122"/>
                  <a:gd name="T34" fmla="*/ 170 w 170"/>
                  <a:gd name="T35" fmla="*/ 122 h 122"/>
                  <a:gd name="T36" fmla="*/ 170 w 170"/>
                  <a:gd name="T37" fmla="*/ 121 h 122"/>
                  <a:gd name="T38" fmla="*/ 170 w 170"/>
                  <a:gd name="T39" fmla="*/ 119 h 122"/>
                  <a:gd name="T40" fmla="*/ 170 w 170"/>
                  <a:gd name="T41" fmla="*/ 117 h 122"/>
                  <a:gd name="T42" fmla="*/ 160 w 170"/>
                  <a:gd name="T43" fmla="*/ 108 h 122"/>
                  <a:gd name="T44" fmla="*/ 151 w 170"/>
                  <a:gd name="T45" fmla="*/ 99 h 122"/>
                  <a:gd name="T46" fmla="*/ 142 w 170"/>
                  <a:gd name="T47" fmla="*/ 90 h 122"/>
                  <a:gd name="T48" fmla="*/ 133 w 170"/>
                  <a:gd name="T49" fmla="*/ 82 h 122"/>
                  <a:gd name="T50" fmla="*/ 122 w 170"/>
                  <a:gd name="T51" fmla="*/ 75 h 122"/>
                  <a:gd name="T52" fmla="*/ 113 w 170"/>
                  <a:gd name="T53" fmla="*/ 68 h 122"/>
                  <a:gd name="T54" fmla="*/ 102 w 170"/>
                  <a:gd name="T55" fmla="*/ 60 h 122"/>
                  <a:gd name="T56" fmla="*/ 91 w 170"/>
                  <a:gd name="T57" fmla="*/ 53 h 122"/>
                  <a:gd name="T58" fmla="*/ 80 w 170"/>
                  <a:gd name="T59" fmla="*/ 48 h 122"/>
                  <a:gd name="T60" fmla="*/ 67 w 170"/>
                  <a:gd name="T61" fmla="*/ 42 h 122"/>
                  <a:gd name="T62" fmla="*/ 56 w 170"/>
                  <a:gd name="T63" fmla="*/ 37 h 122"/>
                  <a:gd name="T64" fmla="*/ 44 w 170"/>
                  <a:gd name="T65" fmla="*/ 29 h 122"/>
                  <a:gd name="T66" fmla="*/ 31 w 170"/>
                  <a:gd name="T67" fmla="*/ 24 h 122"/>
                  <a:gd name="T68" fmla="*/ 20 w 170"/>
                  <a:gd name="T69" fmla="*/ 17 h 122"/>
                  <a:gd name="T70" fmla="*/ 9 w 170"/>
                  <a:gd name="T71" fmla="*/ 9 h 122"/>
                  <a:gd name="T72" fmla="*/ 0 w 170"/>
                  <a:gd name="T73" fmla="*/ 0 h 122"/>
                  <a:gd name="T74" fmla="*/ 0 w 170"/>
                  <a:gd name="T75" fmla="*/ 0 h 122"/>
                  <a:gd name="T76" fmla="*/ 0 w 170"/>
                  <a:gd name="T77" fmla="*/ 0 h 122"/>
                  <a:gd name="T78" fmla="*/ 0 w 170"/>
                  <a:gd name="T79" fmla="*/ 2 h 122"/>
                  <a:gd name="T80" fmla="*/ 0 w 170"/>
                  <a:gd name="T81" fmla="*/ 2 h 122"/>
                  <a:gd name="T82" fmla="*/ 0 w 170"/>
                  <a:gd name="T83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0" h="122">
                    <a:moveTo>
                      <a:pt x="0" y="2"/>
                    </a:moveTo>
                    <a:lnTo>
                      <a:pt x="7" y="9"/>
                    </a:lnTo>
                    <a:lnTo>
                      <a:pt x="15" y="17"/>
                    </a:lnTo>
                    <a:lnTo>
                      <a:pt x="24" y="22"/>
                    </a:lnTo>
                    <a:lnTo>
                      <a:pt x="33" y="28"/>
                    </a:lnTo>
                    <a:lnTo>
                      <a:pt x="42" y="33"/>
                    </a:lnTo>
                    <a:lnTo>
                      <a:pt x="51" y="39"/>
                    </a:lnTo>
                    <a:lnTo>
                      <a:pt x="60" y="44"/>
                    </a:lnTo>
                    <a:lnTo>
                      <a:pt x="69" y="49"/>
                    </a:lnTo>
                    <a:lnTo>
                      <a:pt x="82" y="59"/>
                    </a:lnTo>
                    <a:lnTo>
                      <a:pt x="95" y="66"/>
                    </a:lnTo>
                    <a:lnTo>
                      <a:pt x="108" y="75"/>
                    </a:lnTo>
                    <a:lnTo>
                      <a:pt x="118" y="84"/>
                    </a:lnTo>
                    <a:lnTo>
                      <a:pt x="131" y="93"/>
                    </a:lnTo>
                    <a:lnTo>
                      <a:pt x="144" y="104"/>
                    </a:lnTo>
                    <a:lnTo>
                      <a:pt x="155" y="113"/>
                    </a:lnTo>
                    <a:lnTo>
                      <a:pt x="168" y="122"/>
                    </a:lnTo>
                    <a:lnTo>
                      <a:pt x="170" y="122"/>
                    </a:lnTo>
                    <a:lnTo>
                      <a:pt x="170" y="121"/>
                    </a:lnTo>
                    <a:lnTo>
                      <a:pt x="170" y="119"/>
                    </a:lnTo>
                    <a:lnTo>
                      <a:pt x="170" y="117"/>
                    </a:lnTo>
                    <a:lnTo>
                      <a:pt x="160" y="108"/>
                    </a:lnTo>
                    <a:lnTo>
                      <a:pt x="151" y="99"/>
                    </a:lnTo>
                    <a:lnTo>
                      <a:pt x="142" y="90"/>
                    </a:lnTo>
                    <a:lnTo>
                      <a:pt x="133" y="82"/>
                    </a:lnTo>
                    <a:lnTo>
                      <a:pt x="122" y="75"/>
                    </a:lnTo>
                    <a:lnTo>
                      <a:pt x="113" y="68"/>
                    </a:lnTo>
                    <a:lnTo>
                      <a:pt x="102" y="60"/>
                    </a:lnTo>
                    <a:lnTo>
                      <a:pt x="91" y="53"/>
                    </a:lnTo>
                    <a:lnTo>
                      <a:pt x="80" y="48"/>
                    </a:lnTo>
                    <a:lnTo>
                      <a:pt x="67" y="42"/>
                    </a:lnTo>
                    <a:lnTo>
                      <a:pt x="56" y="37"/>
                    </a:lnTo>
                    <a:lnTo>
                      <a:pt x="44" y="29"/>
                    </a:lnTo>
                    <a:lnTo>
                      <a:pt x="31" y="24"/>
                    </a:lnTo>
                    <a:lnTo>
                      <a:pt x="20" y="1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Freeform 72"/>
              <p:cNvSpPr>
                <a:spLocks/>
              </p:cNvSpPr>
              <p:nvPr/>
            </p:nvSpPr>
            <p:spPr bwMode="auto">
              <a:xfrm>
                <a:off x="4990" y="3059"/>
                <a:ext cx="91" cy="49"/>
              </a:xfrm>
              <a:custGeom>
                <a:avLst/>
                <a:gdLst>
                  <a:gd name="T0" fmla="*/ 11 w 268"/>
                  <a:gd name="T1" fmla="*/ 115 h 115"/>
                  <a:gd name="T2" fmla="*/ 4 w 268"/>
                  <a:gd name="T3" fmla="*/ 88 h 115"/>
                  <a:gd name="T4" fmla="*/ 8 w 268"/>
                  <a:gd name="T5" fmla="*/ 68 h 115"/>
                  <a:gd name="T6" fmla="*/ 20 w 268"/>
                  <a:gd name="T7" fmla="*/ 53 h 115"/>
                  <a:gd name="T8" fmla="*/ 39 w 268"/>
                  <a:gd name="T9" fmla="*/ 44 h 115"/>
                  <a:gd name="T10" fmla="*/ 62 w 268"/>
                  <a:gd name="T11" fmla="*/ 39 h 115"/>
                  <a:gd name="T12" fmla="*/ 86 w 268"/>
                  <a:gd name="T13" fmla="*/ 37 h 115"/>
                  <a:gd name="T14" fmla="*/ 110 w 268"/>
                  <a:gd name="T15" fmla="*/ 37 h 115"/>
                  <a:gd name="T16" fmla="*/ 130 w 268"/>
                  <a:gd name="T17" fmla="*/ 35 h 115"/>
                  <a:gd name="T18" fmla="*/ 146 w 268"/>
                  <a:gd name="T19" fmla="*/ 33 h 115"/>
                  <a:gd name="T20" fmla="*/ 163 w 268"/>
                  <a:gd name="T21" fmla="*/ 30 h 115"/>
                  <a:gd name="T22" fmla="*/ 181 w 268"/>
                  <a:gd name="T23" fmla="*/ 26 h 115"/>
                  <a:gd name="T24" fmla="*/ 197 w 268"/>
                  <a:gd name="T25" fmla="*/ 21 h 115"/>
                  <a:gd name="T26" fmla="*/ 214 w 268"/>
                  <a:gd name="T27" fmla="*/ 17 h 115"/>
                  <a:gd name="T28" fmla="*/ 232 w 268"/>
                  <a:gd name="T29" fmla="*/ 13 h 115"/>
                  <a:gd name="T30" fmla="*/ 248 w 268"/>
                  <a:gd name="T31" fmla="*/ 13 h 115"/>
                  <a:gd name="T32" fmla="*/ 265 w 268"/>
                  <a:gd name="T33" fmla="*/ 15 h 115"/>
                  <a:gd name="T34" fmla="*/ 267 w 268"/>
                  <a:gd name="T35" fmla="*/ 15 h 115"/>
                  <a:gd name="T36" fmla="*/ 268 w 268"/>
                  <a:gd name="T37" fmla="*/ 13 h 115"/>
                  <a:gd name="T38" fmla="*/ 268 w 268"/>
                  <a:gd name="T39" fmla="*/ 11 h 115"/>
                  <a:gd name="T40" fmla="*/ 268 w 268"/>
                  <a:gd name="T41" fmla="*/ 11 h 115"/>
                  <a:gd name="T42" fmla="*/ 259 w 268"/>
                  <a:gd name="T43" fmla="*/ 6 h 115"/>
                  <a:gd name="T44" fmla="*/ 248 w 268"/>
                  <a:gd name="T45" fmla="*/ 4 h 115"/>
                  <a:gd name="T46" fmla="*/ 239 w 268"/>
                  <a:gd name="T47" fmla="*/ 2 h 115"/>
                  <a:gd name="T48" fmla="*/ 228 w 268"/>
                  <a:gd name="T49" fmla="*/ 0 h 115"/>
                  <a:gd name="T50" fmla="*/ 219 w 268"/>
                  <a:gd name="T51" fmla="*/ 0 h 115"/>
                  <a:gd name="T52" fmla="*/ 208 w 268"/>
                  <a:gd name="T53" fmla="*/ 2 h 115"/>
                  <a:gd name="T54" fmla="*/ 199 w 268"/>
                  <a:gd name="T55" fmla="*/ 2 h 115"/>
                  <a:gd name="T56" fmla="*/ 188 w 268"/>
                  <a:gd name="T57" fmla="*/ 2 h 115"/>
                  <a:gd name="T58" fmla="*/ 172 w 268"/>
                  <a:gd name="T59" fmla="*/ 2 h 115"/>
                  <a:gd name="T60" fmla="*/ 155 w 268"/>
                  <a:gd name="T61" fmla="*/ 4 h 115"/>
                  <a:gd name="T62" fmla="*/ 139 w 268"/>
                  <a:gd name="T63" fmla="*/ 4 h 115"/>
                  <a:gd name="T64" fmla="*/ 124 w 268"/>
                  <a:gd name="T65" fmla="*/ 6 h 115"/>
                  <a:gd name="T66" fmla="*/ 108 w 268"/>
                  <a:gd name="T67" fmla="*/ 8 h 115"/>
                  <a:gd name="T68" fmla="*/ 91 w 268"/>
                  <a:gd name="T69" fmla="*/ 10 h 115"/>
                  <a:gd name="T70" fmla="*/ 75 w 268"/>
                  <a:gd name="T71" fmla="*/ 13 h 115"/>
                  <a:gd name="T72" fmla="*/ 59 w 268"/>
                  <a:gd name="T73" fmla="*/ 17 h 115"/>
                  <a:gd name="T74" fmla="*/ 40 w 268"/>
                  <a:gd name="T75" fmla="*/ 22 h 115"/>
                  <a:gd name="T76" fmla="*/ 26 w 268"/>
                  <a:gd name="T77" fmla="*/ 30 h 115"/>
                  <a:gd name="T78" fmla="*/ 13 w 268"/>
                  <a:gd name="T79" fmla="*/ 41 h 115"/>
                  <a:gd name="T80" fmla="*/ 6 w 268"/>
                  <a:gd name="T81" fmla="*/ 53 h 115"/>
                  <a:gd name="T82" fmla="*/ 0 w 268"/>
                  <a:gd name="T83" fmla="*/ 68 h 115"/>
                  <a:gd name="T84" fmla="*/ 0 w 268"/>
                  <a:gd name="T85" fmla="*/ 83 h 115"/>
                  <a:gd name="T86" fmla="*/ 4 w 268"/>
                  <a:gd name="T87" fmla="*/ 99 h 115"/>
                  <a:gd name="T88" fmla="*/ 11 w 268"/>
                  <a:gd name="T89" fmla="*/ 115 h 115"/>
                  <a:gd name="T90" fmla="*/ 11 w 268"/>
                  <a:gd name="T91" fmla="*/ 115 h 115"/>
                  <a:gd name="T92" fmla="*/ 11 w 268"/>
                  <a:gd name="T93" fmla="*/ 115 h 115"/>
                  <a:gd name="T94" fmla="*/ 11 w 268"/>
                  <a:gd name="T95" fmla="*/ 115 h 115"/>
                  <a:gd name="T96" fmla="*/ 11 w 268"/>
                  <a:gd name="T97" fmla="*/ 115 h 115"/>
                  <a:gd name="T98" fmla="*/ 11 w 268"/>
                  <a:gd name="T9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8" h="115">
                    <a:moveTo>
                      <a:pt x="11" y="115"/>
                    </a:moveTo>
                    <a:lnTo>
                      <a:pt x="4" y="88"/>
                    </a:lnTo>
                    <a:lnTo>
                      <a:pt x="8" y="68"/>
                    </a:lnTo>
                    <a:lnTo>
                      <a:pt x="20" y="53"/>
                    </a:lnTo>
                    <a:lnTo>
                      <a:pt x="39" y="44"/>
                    </a:lnTo>
                    <a:lnTo>
                      <a:pt x="62" y="39"/>
                    </a:lnTo>
                    <a:lnTo>
                      <a:pt x="86" y="37"/>
                    </a:lnTo>
                    <a:lnTo>
                      <a:pt x="110" y="37"/>
                    </a:lnTo>
                    <a:lnTo>
                      <a:pt x="130" y="35"/>
                    </a:lnTo>
                    <a:lnTo>
                      <a:pt x="146" y="33"/>
                    </a:lnTo>
                    <a:lnTo>
                      <a:pt x="163" y="30"/>
                    </a:lnTo>
                    <a:lnTo>
                      <a:pt x="181" y="26"/>
                    </a:lnTo>
                    <a:lnTo>
                      <a:pt x="197" y="21"/>
                    </a:lnTo>
                    <a:lnTo>
                      <a:pt x="214" y="17"/>
                    </a:lnTo>
                    <a:lnTo>
                      <a:pt x="232" y="13"/>
                    </a:lnTo>
                    <a:lnTo>
                      <a:pt x="248" y="13"/>
                    </a:lnTo>
                    <a:lnTo>
                      <a:pt x="265" y="15"/>
                    </a:lnTo>
                    <a:lnTo>
                      <a:pt x="267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268" y="11"/>
                    </a:lnTo>
                    <a:lnTo>
                      <a:pt x="259" y="6"/>
                    </a:lnTo>
                    <a:lnTo>
                      <a:pt x="248" y="4"/>
                    </a:lnTo>
                    <a:lnTo>
                      <a:pt x="239" y="2"/>
                    </a:lnTo>
                    <a:lnTo>
                      <a:pt x="228" y="0"/>
                    </a:lnTo>
                    <a:lnTo>
                      <a:pt x="219" y="0"/>
                    </a:lnTo>
                    <a:lnTo>
                      <a:pt x="208" y="2"/>
                    </a:lnTo>
                    <a:lnTo>
                      <a:pt x="199" y="2"/>
                    </a:lnTo>
                    <a:lnTo>
                      <a:pt x="188" y="2"/>
                    </a:lnTo>
                    <a:lnTo>
                      <a:pt x="172" y="2"/>
                    </a:lnTo>
                    <a:lnTo>
                      <a:pt x="155" y="4"/>
                    </a:lnTo>
                    <a:lnTo>
                      <a:pt x="139" y="4"/>
                    </a:lnTo>
                    <a:lnTo>
                      <a:pt x="124" y="6"/>
                    </a:lnTo>
                    <a:lnTo>
                      <a:pt x="108" y="8"/>
                    </a:lnTo>
                    <a:lnTo>
                      <a:pt x="91" y="10"/>
                    </a:lnTo>
                    <a:lnTo>
                      <a:pt x="75" y="13"/>
                    </a:lnTo>
                    <a:lnTo>
                      <a:pt x="59" y="17"/>
                    </a:lnTo>
                    <a:lnTo>
                      <a:pt x="40" y="22"/>
                    </a:lnTo>
                    <a:lnTo>
                      <a:pt x="26" y="30"/>
                    </a:lnTo>
                    <a:lnTo>
                      <a:pt x="13" y="41"/>
                    </a:lnTo>
                    <a:lnTo>
                      <a:pt x="6" y="53"/>
                    </a:lnTo>
                    <a:lnTo>
                      <a:pt x="0" y="68"/>
                    </a:lnTo>
                    <a:lnTo>
                      <a:pt x="0" y="83"/>
                    </a:lnTo>
                    <a:lnTo>
                      <a:pt x="4" y="99"/>
                    </a:lnTo>
                    <a:lnTo>
                      <a:pt x="11" y="115"/>
                    </a:lnTo>
                    <a:lnTo>
                      <a:pt x="11" y="115"/>
                    </a:lnTo>
                    <a:lnTo>
                      <a:pt x="11" y="115"/>
                    </a:lnTo>
                    <a:lnTo>
                      <a:pt x="11" y="115"/>
                    </a:lnTo>
                    <a:lnTo>
                      <a:pt x="11" y="115"/>
                    </a:lnTo>
                    <a:lnTo>
                      <a:pt x="11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Freeform 73"/>
              <p:cNvSpPr>
                <a:spLocks/>
              </p:cNvSpPr>
              <p:nvPr/>
            </p:nvSpPr>
            <p:spPr bwMode="auto">
              <a:xfrm>
                <a:off x="4999" y="3026"/>
                <a:ext cx="88" cy="43"/>
              </a:xfrm>
              <a:custGeom>
                <a:avLst/>
                <a:gdLst>
                  <a:gd name="T0" fmla="*/ 4 w 257"/>
                  <a:gd name="T1" fmla="*/ 102 h 102"/>
                  <a:gd name="T2" fmla="*/ 8 w 257"/>
                  <a:gd name="T3" fmla="*/ 79 h 102"/>
                  <a:gd name="T4" fmla="*/ 17 w 257"/>
                  <a:gd name="T5" fmla="*/ 62 h 102"/>
                  <a:gd name="T6" fmla="*/ 31 w 257"/>
                  <a:gd name="T7" fmla="*/ 49 h 102"/>
                  <a:gd name="T8" fmla="*/ 57 w 257"/>
                  <a:gd name="T9" fmla="*/ 44 h 102"/>
                  <a:gd name="T10" fmla="*/ 64 w 257"/>
                  <a:gd name="T11" fmla="*/ 42 h 102"/>
                  <a:gd name="T12" fmla="*/ 71 w 257"/>
                  <a:gd name="T13" fmla="*/ 42 h 102"/>
                  <a:gd name="T14" fmla="*/ 79 w 257"/>
                  <a:gd name="T15" fmla="*/ 42 h 102"/>
                  <a:gd name="T16" fmla="*/ 86 w 257"/>
                  <a:gd name="T17" fmla="*/ 42 h 102"/>
                  <a:gd name="T18" fmla="*/ 93 w 257"/>
                  <a:gd name="T19" fmla="*/ 44 h 102"/>
                  <a:gd name="T20" fmla="*/ 101 w 257"/>
                  <a:gd name="T21" fmla="*/ 44 h 102"/>
                  <a:gd name="T22" fmla="*/ 108 w 257"/>
                  <a:gd name="T23" fmla="*/ 46 h 102"/>
                  <a:gd name="T24" fmla="*/ 115 w 257"/>
                  <a:gd name="T25" fmla="*/ 46 h 102"/>
                  <a:gd name="T26" fmla="*/ 133 w 257"/>
                  <a:gd name="T27" fmla="*/ 46 h 102"/>
                  <a:gd name="T28" fmla="*/ 150 w 257"/>
                  <a:gd name="T29" fmla="*/ 46 h 102"/>
                  <a:gd name="T30" fmla="*/ 168 w 257"/>
                  <a:gd name="T31" fmla="*/ 46 h 102"/>
                  <a:gd name="T32" fmla="*/ 186 w 257"/>
                  <a:gd name="T33" fmla="*/ 46 h 102"/>
                  <a:gd name="T34" fmla="*/ 205 w 257"/>
                  <a:gd name="T35" fmla="*/ 48 h 102"/>
                  <a:gd name="T36" fmla="*/ 221 w 257"/>
                  <a:gd name="T37" fmla="*/ 49 h 102"/>
                  <a:gd name="T38" fmla="*/ 239 w 257"/>
                  <a:gd name="T39" fmla="*/ 51 h 102"/>
                  <a:gd name="T40" fmla="*/ 256 w 257"/>
                  <a:gd name="T41" fmla="*/ 57 h 102"/>
                  <a:gd name="T42" fmla="*/ 257 w 257"/>
                  <a:gd name="T43" fmla="*/ 57 h 102"/>
                  <a:gd name="T44" fmla="*/ 257 w 257"/>
                  <a:gd name="T45" fmla="*/ 53 h 102"/>
                  <a:gd name="T46" fmla="*/ 257 w 257"/>
                  <a:gd name="T47" fmla="*/ 51 h 102"/>
                  <a:gd name="T48" fmla="*/ 257 w 257"/>
                  <a:gd name="T49" fmla="*/ 51 h 102"/>
                  <a:gd name="T50" fmla="*/ 245 w 257"/>
                  <a:gd name="T51" fmla="*/ 46 h 102"/>
                  <a:gd name="T52" fmla="*/ 234 w 257"/>
                  <a:gd name="T53" fmla="*/ 42 h 102"/>
                  <a:gd name="T54" fmla="*/ 221 w 257"/>
                  <a:gd name="T55" fmla="*/ 39 h 102"/>
                  <a:gd name="T56" fmla="*/ 206 w 257"/>
                  <a:gd name="T57" fmla="*/ 35 h 102"/>
                  <a:gd name="T58" fmla="*/ 194 w 257"/>
                  <a:gd name="T59" fmla="*/ 33 h 102"/>
                  <a:gd name="T60" fmla="*/ 181 w 257"/>
                  <a:gd name="T61" fmla="*/ 29 h 102"/>
                  <a:gd name="T62" fmla="*/ 168 w 257"/>
                  <a:gd name="T63" fmla="*/ 28 h 102"/>
                  <a:gd name="T64" fmla="*/ 155 w 257"/>
                  <a:gd name="T65" fmla="*/ 24 h 102"/>
                  <a:gd name="T66" fmla="*/ 144 w 257"/>
                  <a:gd name="T67" fmla="*/ 20 h 102"/>
                  <a:gd name="T68" fmla="*/ 133 w 257"/>
                  <a:gd name="T69" fmla="*/ 15 h 102"/>
                  <a:gd name="T70" fmla="*/ 121 w 257"/>
                  <a:gd name="T71" fmla="*/ 11 h 102"/>
                  <a:gd name="T72" fmla="*/ 110 w 257"/>
                  <a:gd name="T73" fmla="*/ 8 h 102"/>
                  <a:gd name="T74" fmla="*/ 97 w 257"/>
                  <a:gd name="T75" fmla="*/ 4 h 102"/>
                  <a:gd name="T76" fmla="*/ 84 w 257"/>
                  <a:gd name="T77" fmla="*/ 0 h 102"/>
                  <a:gd name="T78" fmla="*/ 73 w 257"/>
                  <a:gd name="T79" fmla="*/ 0 h 102"/>
                  <a:gd name="T80" fmla="*/ 60 w 257"/>
                  <a:gd name="T81" fmla="*/ 2 h 102"/>
                  <a:gd name="T82" fmla="*/ 53 w 257"/>
                  <a:gd name="T83" fmla="*/ 4 h 102"/>
                  <a:gd name="T84" fmla="*/ 44 w 257"/>
                  <a:gd name="T85" fmla="*/ 8 h 102"/>
                  <a:gd name="T86" fmla="*/ 35 w 257"/>
                  <a:gd name="T87" fmla="*/ 11 h 102"/>
                  <a:gd name="T88" fmla="*/ 28 w 257"/>
                  <a:gd name="T89" fmla="*/ 15 h 102"/>
                  <a:gd name="T90" fmla="*/ 20 w 257"/>
                  <a:gd name="T91" fmla="*/ 20 h 102"/>
                  <a:gd name="T92" fmla="*/ 13 w 257"/>
                  <a:gd name="T93" fmla="*/ 26 h 102"/>
                  <a:gd name="T94" fmla="*/ 8 w 257"/>
                  <a:gd name="T95" fmla="*/ 33 h 102"/>
                  <a:gd name="T96" fmla="*/ 4 w 257"/>
                  <a:gd name="T97" fmla="*/ 40 h 102"/>
                  <a:gd name="T98" fmla="*/ 0 w 257"/>
                  <a:gd name="T99" fmla="*/ 57 h 102"/>
                  <a:gd name="T100" fmla="*/ 0 w 257"/>
                  <a:gd name="T101" fmla="*/ 71 h 102"/>
                  <a:gd name="T102" fmla="*/ 2 w 257"/>
                  <a:gd name="T103" fmla="*/ 86 h 102"/>
                  <a:gd name="T104" fmla="*/ 4 w 257"/>
                  <a:gd name="T105" fmla="*/ 102 h 102"/>
                  <a:gd name="T106" fmla="*/ 4 w 257"/>
                  <a:gd name="T107" fmla="*/ 102 h 102"/>
                  <a:gd name="T108" fmla="*/ 4 w 257"/>
                  <a:gd name="T109" fmla="*/ 102 h 102"/>
                  <a:gd name="T110" fmla="*/ 4 w 257"/>
                  <a:gd name="T111" fmla="*/ 102 h 102"/>
                  <a:gd name="T112" fmla="*/ 4 w 257"/>
                  <a:gd name="T113" fmla="*/ 102 h 102"/>
                  <a:gd name="T114" fmla="*/ 4 w 257"/>
                  <a:gd name="T1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7" h="102">
                    <a:moveTo>
                      <a:pt x="4" y="102"/>
                    </a:moveTo>
                    <a:lnTo>
                      <a:pt x="8" y="79"/>
                    </a:lnTo>
                    <a:lnTo>
                      <a:pt x="17" y="62"/>
                    </a:lnTo>
                    <a:lnTo>
                      <a:pt x="31" y="49"/>
                    </a:lnTo>
                    <a:lnTo>
                      <a:pt x="57" y="44"/>
                    </a:lnTo>
                    <a:lnTo>
                      <a:pt x="64" y="42"/>
                    </a:lnTo>
                    <a:lnTo>
                      <a:pt x="71" y="42"/>
                    </a:lnTo>
                    <a:lnTo>
                      <a:pt x="79" y="42"/>
                    </a:lnTo>
                    <a:lnTo>
                      <a:pt x="86" y="42"/>
                    </a:lnTo>
                    <a:lnTo>
                      <a:pt x="93" y="44"/>
                    </a:lnTo>
                    <a:lnTo>
                      <a:pt x="101" y="44"/>
                    </a:lnTo>
                    <a:lnTo>
                      <a:pt x="108" y="46"/>
                    </a:lnTo>
                    <a:lnTo>
                      <a:pt x="115" y="46"/>
                    </a:lnTo>
                    <a:lnTo>
                      <a:pt x="133" y="46"/>
                    </a:lnTo>
                    <a:lnTo>
                      <a:pt x="150" y="46"/>
                    </a:lnTo>
                    <a:lnTo>
                      <a:pt x="168" y="46"/>
                    </a:lnTo>
                    <a:lnTo>
                      <a:pt x="186" y="46"/>
                    </a:lnTo>
                    <a:lnTo>
                      <a:pt x="205" y="48"/>
                    </a:lnTo>
                    <a:lnTo>
                      <a:pt x="221" y="49"/>
                    </a:lnTo>
                    <a:lnTo>
                      <a:pt x="239" y="51"/>
                    </a:lnTo>
                    <a:lnTo>
                      <a:pt x="256" y="57"/>
                    </a:lnTo>
                    <a:lnTo>
                      <a:pt x="257" y="57"/>
                    </a:lnTo>
                    <a:lnTo>
                      <a:pt x="257" y="53"/>
                    </a:lnTo>
                    <a:lnTo>
                      <a:pt x="257" y="51"/>
                    </a:lnTo>
                    <a:lnTo>
                      <a:pt x="257" y="51"/>
                    </a:lnTo>
                    <a:lnTo>
                      <a:pt x="245" y="46"/>
                    </a:lnTo>
                    <a:lnTo>
                      <a:pt x="234" y="42"/>
                    </a:lnTo>
                    <a:lnTo>
                      <a:pt x="221" y="39"/>
                    </a:lnTo>
                    <a:lnTo>
                      <a:pt x="206" y="35"/>
                    </a:lnTo>
                    <a:lnTo>
                      <a:pt x="194" y="33"/>
                    </a:lnTo>
                    <a:lnTo>
                      <a:pt x="181" y="29"/>
                    </a:lnTo>
                    <a:lnTo>
                      <a:pt x="168" y="28"/>
                    </a:lnTo>
                    <a:lnTo>
                      <a:pt x="155" y="24"/>
                    </a:lnTo>
                    <a:lnTo>
                      <a:pt x="144" y="20"/>
                    </a:lnTo>
                    <a:lnTo>
                      <a:pt x="133" y="15"/>
                    </a:lnTo>
                    <a:lnTo>
                      <a:pt x="121" y="11"/>
                    </a:lnTo>
                    <a:lnTo>
                      <a:pt x="110" y="8"/>
                    </a:lnTo>
                    <a:lnTo>
                      <a:pt x="97" y="4"/>
                    </a:lnTo>
                    <a:lnTo>
                      <a:pt x="84" y="0"/>
                    </a:lnTo>
                    <a:lnTo>
                      <a:pt x="73" y="0"/>
                    </a:lnTo>
                    <a:lnTo>
                      <a:pt x="60" y="2"/>
                    </a:lnTo>
                    <a:lnTo>
                      <a:pt x="53" y="4"/>
                    </a:lnTo>
                    <a:lnTo>
                      <a:pt x="44" y="8"/>
                    </a:lnTo>
                    <a:lnTo>
                      <a:pt x="35" y="11"/>
                    </a:lnTo>
                    <a:lnTo>
                      <a:pt x="28" y="15"/>
                    </a:lnTo>
                    <a:lnTo>
                      <a:pt x="20" y="20"/>
                    </a:lnTo>
                    <a:lnTo>
                      <a:pt x="13" y="26"/>
                    </a:lnTo>
                    <a:lnTo>
                      <a:pt x="8" y="33"/>
                    </a:lnTo>
                    <a:lnTo>
                      <a:pt x="4" y="40"/>
                    </a:lnTo>
                    <a:lnTo>
                      <a:pt x="0" y="57"/>
                    </a:lnTo>
                    <a:lnTo>
                      <a:pt x="0" y="71"/>
                    </a:lnTo>
                    <a:lnTo>
                      <a:pt x="2" y="86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Freeform 74"/>
              <p:cNvSpPr>
                <a:spLocks/>
              </p:cNvSpPr>
              <p:nvPr/>
            </p:nvSpPr>
            <p:spPr bwMode="auto">
              <a:xfrm>
                <a:off x="5055" y="3080"/>
                <a:ext cx="24" cy="35"/>
              </a:xfrm>
              <a:custGeom>
                <a:avLst/>
                <a:gdLst>
                  <a:gd name="T0" fmla="*/ 0 w 71"/>
                  <a:gd name="T1" fmla="*/ 9 h 84"/>
                  <a:gd name="T2" fmla="*/ 7 w 71"/>
                  <a:gd name="T3" fmla="*/ 7 h 84"/>
                  <a:gd name="T4" fmla="*/ 16 w 71"/>
                  <a:gd name="T5" fmla="*/ 7 h 84"/>
                  <a:gd name="T6" fmla="*/ 23 w 71"/>
                  <a:gd name="T7" fmla="*/ 7 h 84"/>
                  <a:gd name="T8" fmla="*/ 31 w 71"/>
                  <a:gd name="T9" fmla="*/ 11 h 84"/>
                  <a:gd name="T10" fmla="*/ 38 w 71"/>
                  <a:gd name="T11" fmla="*/ 14 h 84"/>
                  <a:gd name="T12" fmla="*/ 43 w 71"/>
                  <a:gd name="T13" fmla="*/ 18 h 84"/>
                  <a:gd name="T14" fmla="*/ 49 w 71"/>
                  <a:gd name="T15" fmla="*/ 23 h 84"/>
                  <a:gd name="T16" fmla="*/ 52 w 71"/>
                  <a:gd name="T17" fmla="*/ 31 h 84"/>
                  <a:gd name="T18" fmla="*/ 58 w 71"/>
                  <a:gd name="T19" fmla="*/ 42 h 84"/>
                  <a:gd name="T20" fmla="*/ 62 w 71"/>
                  <a:gd name="T21" fmla="*/ 54 h 84"/>
                  <a:gd name="T22" fmla="*/ 62 w 71"/>
                  <a:gd name="T23" fmla="*/ 69 h 84"/>
                  <a:gd name="T24" fmla="*/ 63 w 71"/>
                  <a:gd name="T25" fmla="*/ 82 h 84"/>
                  <a:gd name="T26" fmla="*/ 63 w 71"/>
                  <a:gd name="T27" fmla="*/ 84 h 84"/>
                  <a:gd name="T28" fmla="*/ 67 w 71"/>
                  <a:gd name="T29" fmla="*/ 82 h 84"/>
                  <a:gd name="T30" fmla="*/ 69 w 71"/>
                  <a:gd name="T31" fmla="*/ 80 h 84"/>
                  <a:gd name="T32" fmla="*/ 69 w 71"/>
                  <a:gd name="T33" fmla="*/ 78 h 84"/>
                  <a:gd name="T34" fmla="*/ 71 w 71"/>
                  <a:gd name="T35" fmla="*/ 62 h 84"/>
                  <a:gd name="T36" fmla="*/ 71 w 71"/>
                  <a:gd name="T37" fmla="*/ 45 h 84"/>
                  <a:gd name="T38" fmla="*/ 69 w 71"/>
                  <a:gd name="T39" fmla="*/ 31 h 84"/>
                  <a:gd name="T40" fmla="*/ 62 w 71"/>
                  <a:gd name="T41" fmla="*/ 16 h 84"/>
                  <a:gd name="T42" fmla="*/ 56 w 71"/>
                  <a:gd name="T43" fmla="*/ 9 h 84"/>
                  <a:gd name="T44" fmla="*/ 49 w 71"/>
                  <a:gd name="T45" fmla="*/ 3 h 84"/>
                  <a:gd name="T46" fmla="*/ 42 w 71"/>
                  <a:gd name="T47" fmla="*/ 0 h 84"/>
                  <a:gd name="T48" fmla="*/ 34 w 71"/>
                  <a:gd name="T49" fmla="*/ 0 h 84"/>
                  <a:gd name="T50" fmla="*/ 25 w 71"/>
                  <a:gd name="T51" fmla="*/ 0 h 84"/>
                  <a:gd name="T52" fmla="*/ 16 w 71"/>
                  <a:gd name="T53" fmla="*/ 3 h 84"/>
                  <a:gd name="T54" fmla="*/ 9 w 71"/>
                  <a:gd name="T55" fmla="*/ 5 h 84"/>
                  <a:gd name="T56" fmla="*/ 0 w 71"/>
                  <a:gd name="T57" fmla="*/ 9 h 84"/>
                  <a:gd name="T58" fmla="*/ 0 w 71"/>
                  <a:gd name="T59" fmla="*/ 9 h 84"/>
                  <a:gd name="T60" fmla="*/ 0 w 71"/>
                  <a:gd name="T61" fmla="*/ 9 h 84"/>
                  <a:gd name="T62" fmla="*/ 0 w 71"/>
                  <a:gd name="T63" fmla="*/ 9 h 84"/>
                  <a:gd name="T64" fmla="*/ 0 w 71"/>
                  <a:gd name="T65" fmla="*/ 9 h 84"/>
                  <a:gd name="T66" fmla="*/ 0 w 71"/>
                  <a:gd name="T67" fmla="*/ 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84">
                    <a:moveTo>
                      <a:pt x="0" y="9"/>
                    </a:moveTo>
                    <a:lnTo>
                      <a:pt x="7" y="7"/>
                    </a:lnTo>
                    <a:lnTo>
                      <a:pt x="16" y="7"/>
                    </a:lnTo>
                    <a:lnTo>
                      <a:pt x="23" y="7"/>
                    </a:lnTo>
                    <a:lnTo>
                      <a:pt x="31" y="11"/>
                    </a:lnTo>
                    <a:lnTo>
                      <a:pt x="38" y="14"/>
                    </a:lnTo>
                    <a:lnTo>
                      <a:pt x="43" y="18"/>
                    </a:lnTo>
                    <a:lnTo>
                      <a:pt x="49" y="23"/>
                    </a:lnTo>
                    <a:lnTo>
                      <a:pt x="52" y="31"/>
                    </a:lnTo>
                    <a:lnTo>
                      <a:pt x="58" y="42"/>
                    </a:lnTo>
                    <a:lnTo>
                      <a:pt x="62" y="54"/>
                    </a:lnTo>
                    <a:lnTo>
                      <a:pt x="62" y="69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7" y="82"/>
                    </a:lnTo>
                    <a:lnTo>
                      <a:pt x="69" y="80"/>
                    </a:lnTo>
                    <a:lnTo>
                      <a:pt x="69" y="78"/>
                    </a:lnTo>
                    <a:lnTo>
                      <a:pt x="71" y="62"/>
                    </a:lnTo>
                    <a:lnTo>
                      <a:pt x="71" y="45"/>
                    </a:lnTo>
                    <a:lnTo>
                      <a:pt x="69" y="31"/>
                    </a:lnTo>
                    <a:lnTo>
                      <a:pt x="62" y="16"/>
                    </a:lnTo>
                    <a:lnTo>
                      <a:pt x="56" y="9"/>
                    </a:lnTo>
                    <a:lnTo>
                      <a:pt x="49" y="3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6" y="3"/>
                    </a:lnTo>
                    <a:lnTo>
                      <a:pt x="9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Freeform 75"/>
              <p:cNvSpPr>
                <a:spLocks/>
              </p:cNvSpPr>
              <p:nvPr/>
            </p:nvSpPr>
            <p:spPr bwMode="auto">
              <a:xfrm>
                <a:off x="5070" y="3063"/>
                <a:ext cx="25" cy="28"/>
              </a:xfrm>
              <a:custGeom>
                <a:avLst/>
                <a:gdLst>
                  <a:gd name="T0" fmla="*/ 0 w 73"/>
                  <a:gd name="T1" fmla="*/ 0 h 65"/>
                  <a:gd name="T2" fmla="*/ 13 w 73"/>
                  <a:gd name="T3" fmla="*/ 3 h 65"/>
                  <a:gd name="T4" fmla="*/ 26 w 73"/>
                  <a:gd name="T5" fmla="*/ 7 h 65"/>
                  <a:gd name="T6" fmla="*/ 37 w 73"/>
                  <a:gd name="T7" fmla="*/ 13 h 65"/>
                  <a:gd name="T8" fmla="*/ 48 w 73"/>
                  <a:gd name="T9" fmla="*/ 22 h 65"/>
                  <a:gd name="T10" fmla="*/ 55 w 73"/>
                  <a:gd name="T11" fmla="*/ 31 h 65"/>
                  <a:gd name="T12" fmla="*/ 62 w 73"/>
                  <a:gd name="T13" fmla="*/ 40 h 65"/>
                  <a:gd name="T14" fmla="*/ 68 w 73"/>
                  <a:gd name="T15" fmla="*/ 53 h 65"/>
                  <a:gd name="T16" fmla="*/ 71 w 73"/>
                  <a:gd name="T17" fmla="*/ 65 h 65"/>
                  <a:gd name="T18" fmla="*/ 71 w 73"/>
                  <a:gd name="T19" fmla="*/ 65 h 65"/>
                  <a:gd name="T20" fmla="*/ 73 w 73"/>
                  <a:gd name="T21" fmla="*/ 65 h 65"/>
                  <a:gd name="T22" fmla="*/ 73 w 73"/>
                  <a:gd name="T23" fmla="*/ 65 h 65"/>
                  <a:gd name="T24" fmla="*/ 73 w 73"/>
                  <a:gd name="T25" fmla="*/ 64 h 65"/>
                  <a:gd name="T26" fmla="*/ 71 w 73"/>
                  <a:gd name="T27" fmla="*/ 51 h 65"/>
                  <a:gd name="T28" fmla="*/ 68 w 73"/>
                  <a:gd name="T29" fmla="*/ 40 h 65"/>
                  <a:gd name="T30" fmla="*/ 62 w 73"/>
                  <a:gd name="T31" fmla="*/ 31 h 65"/>
                  <a:gd name="T32" fmla="*/ 55 w 73"/>
                  <a:gd name="T33" fmla="*/ 22 h 65"/>
                  <a:gd name="T34" fmla="*/ 50 w 73"/>
                  <a:gd name="T35" fmla="*/ 16 h 65"/>
                  <a:gd name="T36" fmla="*/ 42 w 73"/>
                  <a:gd name="T37" fmla="*/ 13 h 65"/>
                  <a:gd name="T38" fmla="*/ 37 w 73"/>
                  <a:gd name="T39" fmla="*/ 9 h 65"/>
                  <a:gd name="T40" fmla="*/ 30 w 73"/>
                  <a:gd name="T41" fmla="*/ 5 h 65"/>
                  <a:gd name="T42" fmla="*/ 22 w 73"/>
                  <a:gd name="T43" fmla="*/ 3 h 65"/>
                  <a:gd name="T44" fmla="*/ 15 w 73"/>
                  <a:gd name="T45" fmla="*/ 2 h 65"/>
                  <a:gd name="T46" fmla="*/ 8 w 73"/>
                  <a:gd name="T47" fmla="*/ 0 h 65"/>
                  <a:gd name="T48" fmla="*/ 0 w 73"/>
                  <a:gd name="T49" fmla="*/ 0 h 65"/>
                  <a:gd name="T50" fmla="*/ 0 w 73"/>
                  <a:gd name="T51" fmla="*/ 0 h 65"/>
                  <a:gd name="T52" fmla="*/ 0 w 73"/>
                  <a:gd name="T53" fmla="*/ 0 h 65"/>
                  <a:gd name="T54" fmla="*/ 0 w 73"/>
                  <a:gd name="T55" fmla="*/ 0 h 65"/>
                  <a:gd name="T56" fmla="*/ 0 w 73"/>
                  <a:gd name="T57" fmla="*/ 0 h 65"/>
                  <a:gd name="T58" fmla="*/ 0 w 73"/>
                  <a:gd name="T5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3" h="65">
                    <a:moveTo>
                      <a:pt x="0" y="0"/>
                    </a:moveTo>
                    <a:lnTo>
                      <a:pt x="13" y="3"/>
                    </a:lnTo>
                    <a:lnTo>
                      <a:pt x="26" y="7"/>
                    </a:lnTo>
                    <a:lnTo>
                      <a:pt x="37" y="13"/>
                    </a:lnTo>
                    <a:lnTo>
                      <a:pt x="48" y="22"/>
                    </a:lnTo>
                    <a:lnTo>
                      <a:pt x="55" y="31"/>
                    </a:lnTo>
                    <a:lnTo>
                      <a:pt x="62" y="40"/>
                    </a:lnTo>
                    <a:lnTo>
                      <a:pt x="68" y="53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73" y="65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1" y="51"/>
                    </a:lnTo>
                    <a:lnTo>
                      <a:pt x="68" y="40"/>
                    </a:lnTo>
                    <a:lnTo>
                      <a:pt x="62" y="31"/>
                    </a:lnTo>
                    <a:lnTo>
                      <a:pt x="55" y="22"/>
                    </a:lnTo>
                    <a:lnTo>
                      <a:pt x="50" y="16"/>
                    </a:lnTo>
                    <a:lnTo>
                      <a:pt x="42" y="13"/>
                    </a:lnTo>
                    <a:lnTo>
                      <a:pt x="37" y="9"/>
                    </a:lnTo>
                    <a:lnTo>
                      <a:pt x="30" y="5"/>
                    </a:lnTo>
                    <a:lnTo>
                      <a:pt x="22" y="3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8" name="Freeform 76"/>
              <p:cNvSpPr>
                <a:spLocks/>
              </p:cNvSpPr>
              <p:nvPr/>
            </p:nvSpPr>
            <p:spPr bwMode="auto">
              <a:xfrm>
                <a:off x="5079" y="3046"/>
                <a:ext cx="24" cy="28"/>
              </a:xfrm>
              <a:custGeom>
                <a:avLst/>
                <a:gdLst>
                  <a:gd name="T0" fmla="*/ 0 w 71"/>
                  <a:gd name="T1" fmla="*/ 0 h 67"/>
                  <a:gd name="T2" fmla="*/ 12 w 71"/>
                  <a:gd name="T3" fmla="*/ 3 h 67"/>
                  <a:gd name="T4" fmla="*/ 25 w 71"/>
                  <a:gd name="T5" fmla="*/ 7 h 67"/>
                  <a:gd name="T6" fmla="*/ 36 w 71"/>
                  <a:gd name="T7" fmla="*/ 12 h 67"/>
                  <a:gd name="T8" fmla="*/ 45 w 71"/>
                  <a:gd name="T9" fmla="*/ 22 h 67"/>
                  <a:gd name="T10" fmla="*/ 51 w 71"/>
                  <a:gd name="T11" fmla="*/ 32 h 67"/>
                  <a:gd name="T12" fmla="*/ 56 w 71"/>
                  <a:gd name="T13" fmla="*/ 43 h 67"/>
                  <a:gd name="T14" fmla="*/ 60 w 71"/>
                  <a:gd name="T15" fmla="*/ 54 h 67"/>
                  <a:gd name="T16" fmla="*/ 65 w 71"/>
                  <a:gd name="T17" fmla="*/ 65 h 67"/>
                  <a:gd name="T18" fmla="*/ 65 w 71"/>
                  <a:gd name="T19" fmla="*/ 67 h 67"/>
                  <a:gd name="T20" fmla="*/ 69 w 71"/>
                  <a:gd name="T21" fmla="*/ 65 h 67"/>
                  <a:gd name="T22" fmla="*/ 71 w 71"/>
                  <a:gd name="T23" fmla="*/ 63 h 67"/>
                  <a:gd name="T24" fmla="*/ 71 w 71"/>
                  <a:gd name="T25" fmla="*/ 62 h 67"/>
                  <a:gd name="T26" fmla="*/ 69 w 71"/>
                  <a:gd name="T27" fmla="*/ 51 h 67"/>
                  <a:gd name="T28" fmla="*/ 65 w 71"/>
                  <a:gd name="T29" fmla="*/ 38 h 67"/>
                  <a:gd name="T30" fmla="*/ 62 w 71"/>
                  <a:gd name="T31" fmla="*/ 27 h 67"/>
                  <a:gd name="T32" fmla="*/ 54 w 71"/>
                  <a:gd name="T33" fmla="*/ 16 h 67"/>
                  <a:gd name="T34" fmla="*/ 43 w 71"/>
                  <a:gd name="T35" fmla="*/ 7 h 67"/>
                  <a:gd name="T36" fmla="*/ 29 w 71"/>
                  <a:gd name="T37" fmla="*/ 3 h 67"/>
                  <a:gd name="T38" fmla="*/ 14 w 71"/>
                  <a:gd name="T39" fmla="*/ 1 h 67"/>
                  <a:gd name="T40" fmla="*/ 2 w 71"/>
                  <a:gd name="T41" fmla="*/ 0 h 67"/>
                  <a:gd name="T42" fmla="*/ 2 w 71"/>
                  <a:gd name="T43" fmla="*/ 0 h 67"/>
                  <a:gd name="T44" fmla="*/ 2 w 71"/>
                  <a:gd name="T45" fmla="*/ 0 h 67"/>
                  <a:gd name="T46" fmla="*/ 0 w 71"/>
                  <a:gd name="T47" fmla="*/ 0 h 67"/>
                  <a:gd name="T48" fmla="*/ 0 w 71"/>
                  <a:gd name="T49" fmla="*/ 0 h 67"/>
                  <a:gd name="T50" fmla="*/ 0 w 71"/>
                  <a:gd name="T5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67">
                    <a:moveTo>
                      <a:pt x="0" y="0"/>
                    </a:moveTo>
                    <a:lnTo>
                      <a:pt x="12" y="3"/>
                    </a:lnTo>
                    <a:lnTo>
                      <a:pt x="25" y="7"/>
                    </a:lnTo>
                    <a:lnTo>
                      <a:pt x="36" y="12"/>
                    </a:lnTo>
                    <a:lnTo>
                      <a:pt x="45" y="22"/>
                    </a:lnTo>
                    <a:lnTo>
                      <a:pt x="51" y="32"/>
                    </a:lnTo>
                    <a:lnTo>
                      <a:pt x="56" y="43"/>
                    </a:lnTo>
                    <a:lnTo>
                      <a:pt x="60" y="54"/>
                    </a:lnTo>
                    <a:lnTo>
                      <a:pt x="65" y="65"/>
                    </a:lnTo>
                    <a:lnTo>
                      <a:pt x="65" y="67"/>
                    </a:lnTo>
                    <a:lnTo>
                      <a:pt x="69" y="65"/>
                    </a:lnTo>
                    <a:lnTo>
                      <a:pt x="71" y="63"/>
                    </a:lnTo>
                    <a:lnTo>
                      <a:pt x="71" y="62"/>
                    </a:lnTo>
                    <a:lnTo>
                      <a:pt x="69" y="51"/>
                    </a:lnTo>
                    <a:lnTo>
                      <a:pt x="65" y="38"/>
                    </a:lnTo>
                    <a:lnTo>
                      <a:pt x="62" y="27"/>
                    </a:lnTo>
                    <a:lnTo>
                      <a:pt x="54" y="16"/>
                    </a:lnTo>
                    <a:lnTo>
                      <a:pt x="43" y="7"/>
                    </a:lnTo>
                    <a:lnTo>
                      <a:pt x="29" y="3"/>
                    </a:lnTo>
                    <a:lnTo>
                      <a:pt x="1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9" name="Freeform 77"/>
              <p:cNvSpPr>
                <a:spLocks/>
              </p:cNvSpPr>
              <p:nvPr/>
            </p:nvSpPr>
            <p:spPr bwMode="auto">
              <a:xfrm>
                <a:off x="5112" y="3276"/>
                <a:ext cx="293" cy="276"/>
              </a:xfrm>
              <a:custGeom>
                <a:avLst/>
                <a:gdLst>
                  <a:gd name="T0" fmla="*/ 30 w 861"/>
                  <a:gd name="T1" fmla="*/ 41 h 662"/>
                  <a:gd name="T2" fmla="*/ 88 w 861"/>
                  <a:gd name="T3" fmla="*/ 121 h 662"/>
                  <a:gd name="T4" fmla="*/ 152 w 861"/>
                  <a:gd name="T5" fmla="*/ 199 h 662"/>
                  <a:gd name="T6" fmla="*/ 217 w 861"/>
                  <a:gd name="T7" fmla="*/ 274 h 662"/>
                  <a:gd name="T8" fmla="*/ 289 w 861"/>
                  <a:gd name="T9" fmla="*/ 345 h 662"/>
                  <a:gd name="T10" fmla="*/ 363 w 861"/>
                  <a:gd name="T11" fmla="*/ 411 h 662"/>
                  <a:gd name="T12" fmla="*/ 442 w 861"/>
                  <a:gd name="T13" fmla="*/ 473 h 662"/>
                  <a:gd name="T14" fmla="*/ 524 w 861"/>
                  <a:gd name="T15" fmla="*/ 527 h 662"/>
                  <a:gd name="T16" fmla="*/ 591 w 861"/>
                  <a:gd name="T17" fmla="*/ 566 h 662"/>
                  <a:gd name="T18" fmla="*/ 639 w 861"/>
                  <a:gd name="T19" fmla="*/ 589 h 662"/>
                  <a:gd name="T20" fmla="*/ 688 w 861"/>
                  <a:gd name="T21" fmla="*/ 611 h 662"/>
                  <a:gd name="T22" fmla="*/ 737 w 861"/>
                  <a:gd name="T23" fmla="*/ 630 h 662"/>
                  <a:gd name="T24" fmla="*/ 768 w 861"/>
                  <a:gd name="T25" fmla="*/ 640 h 662"/>
                  <a:gd name="T26" fmla="*/ 783 w 861"/>
                  <a:gd name="T27" fmla="*/ 646 h 662"/>
                  <a:gd name="T28" fmla="*/ 799 w 861"/>
                  <a:gd name="T29" fmla="*/ 651 h 662"/>
                  <a:gd name="T30" fmla="*/ 814 w 861"/>
                  <a:gd name="T31" fmla="*/ 655 h 662"/>
                  <a:gd name="T32" fmla="*/ 829 w 861"/>
                  <a:gd name="T33" fmla="*/ 659 h 662"/>
                  <a:gd name="T34" fmla="*/ 847 w 861"/>
                  <a:gd name="T35" fmla="*/ 661 h 662"/>
                  <a:gd name="T36" fmla="*/ 854 w 861"/>
                  <a:gd name="T37" fmla="*/ 662 h 662"/>
                  <a:gd name="T38" fmla="*/ 861 w 861"/>
                  <a:gd name="T39" fmla="*/ 653 h 662"/>
                  <a:gd name="T40" fmla="*/ 856 w 861"/>
                  <a:gd name="T41" fmla="*/ 642 h 662"/>
                  <a:gd name="T42" fmla="*/ 839 w 861"/>
                  <a:gd name="T43" fmla="*/ 631 h 662"/>
                  <a:gd name="T44" fmla="*/ 819 w 861"/>
                  <a:gd name="T45" fmla="*/ 626 h 662"/>
                  <a:gd name="T46" fmla="*/ 801 w 861"/>
                  <a:gd name="T47" fmla="*/ 620 h 662"/>
                  <a:gd name="T48" fmla="*/ 768 w 861"/>
                  <a:gd name="T49" fmla="*/ 611 h 662"/>
                  <a:gd name="T50" fmla="*/ 719 w 861"/>
                  <a:gd name="T51" fmla="*/ 593 h 662"/>
                  <a:gd name="T52" fmla="*/ 670 w 861"/>
                  <a:gd name="T53" fmla="*/ 573 h 662"/>
                  <a:gd name="T54" fmla="*/ 622 w 861"/>
                  <a:gd name="T55" fmla="*/ 551 h 662"/>
                  <a:gd name="T56" fmla="*/ 553 w 861"/>
                  <a:gd name="T57" fmla="*/ 516 h 662"/>
                  <a:gd name="T58" fmla="*/ 466 w 861"/>
                  <a:gd name="T59" fmla="*/ 464 h 662"/>
                  <a:gd name="T60" fmla="*/ 383 w 861"/>
                  <a:gd name="T61" fmla="*/ 405 h 662"/>
                  <a:gd name="T62" fmla="*/ 305 w 861"/>
                  <a:gd name="T63" fmla="*/ 341 h 662"/>
                  <a:gd name="T64" fmla="*/ 230 w 861"/>
                  <a:gd name="T65" fmla="*/ 272 h 662"/>
                  <a:gd name="T66" fmla="*/ 161 w 861"/>
                  <a:gd name="T67" fmla="*/ 199 h 662"/>
                  <a:gd name="T68" fmla="*/ 93 w 861"/>
                  <a:gd name="T69" fmla="*/ 123 h 662"/>
                  <a:gd name="T70" fmla="*/ 31 w 861"/>
                  <a:gd name="T71" fmla="*/ 42 h 662"/>
                  <a:gd name="T72" fmla="*/ 0 w 861"/>
                  <a:gd name="T73" fmla="*/ 0 h 662"/>
                  <a:gd name="T74" fmla="*/ 0 w 861"/>
                  <a:gd name="T75" fmla="*/ 0 h 662"/>
                  <a:gd name="T76" fmla="*/ 0 w 861"/>
                  <a:gd name="T77" fmla="*/ 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1" h="662">
                    <a:moveTo>
                      <a:pt x="0" y="0"/>
                    </a:moveTo>
                    <a:lnTo>
                      <a:pt x="30" y="41"/>
                    </a:lnTo>
                    <a:lnTo>
                      <a:pt x="59" y="81"/>
                    </a:lnTo>
                    <a:lnTo>
                      <a:pt x="88" y="121"/>
                    </a:lnTo>
                    <a:lnTo>
                      <a:pt x="119" y="161"/>
                    </a:lnTo>
                    <a:lnTo>
                      <a:pt x="152" y="199"/>
                    </a:lnTo>
                    <a:lnTo>
                      <a:pt x="185" y="236"/>
                    </a:lnTo>
                    <a:lnTo>
                      <a:pt x="217" y="274"/>
                    </a:lnTo>
                    <a:lnTo>
                      <a:pt x="252" y="309"/>
                    </a:lnTo>
                    <a:lnTo>
                      <a:pt x="289" y="345"/>
                    </a:lnTo>
                    <a:lnTo>
                      <a:pt x="325" y="378"/>
                    </a:lnTo>
                    <a:lnTo>
                      <a:pt x="363" y="411"/>
                    </a:lnTo>
                    <a:lnTo>
                      <a:pt x="402" y="442"/>
                    </a:lnTo>
                    <a:lnTo>
                      <a:pt x="442" y="473"/>
                    </a:lnTo>
                    <a:lnTo>
                      <a:pt x="482" y="500"/>
                    </a:lnTo>
                    <a:lnTo>
                      <a:pt x="524" y="527"/>
                    </a:lnTo>
                    <a:lnTo>
                      <a:pt x="568" y="553"/>
                    </a:lnTo>
                    <a:lnTo>
                      <a:pt x="591" y="566"/>
                    </a:lnTo>
                    <a:lnTo>
                      <a:pt x="615" y="578"/>
                    </a:lnTo>
                    <a:lnTo>
                      <a:pt x="639" y="589"/>
                    </a:lnTo>
                    <a:lnTo>
                      <a:pt x="663" y="600"/>
                    </a:lnTo>
                    <a:lnTo>
                      <a:pt x="688" y="611"/>
                    </a:lnTo>
                    <a:lnTo>
                      <a:pt x="712" y="620"/>
                    </a:lnTo>
                    <a:lnTo>
                      <a:pt x="737" y="630"/>
                    </a:lnTo>
                    <a:lnTo>
                      <a:pt x="761" y="639"/>
                    </a:lnTo>
                    <a:lnTo>
                      <a:pt x="768" y="640"/>
                    </a:lnTo>
                    <a:lnTo>
                      <a:pt x="776" y="644"/>
                    </a:lnTo>
                    <a:lnTo>
                      <a:pt x="783" y="646"/>
                    </a:lnTo>
                    <a:lnTo>
                      <a:pt x="792" y="648"/>
                    </a:lnTo>
                    <a:lnTo>
                      <a:pt x="799" y="651"/>
                    </a:lnTo>
                    <a:lnTo>
                      <a:pt x="807" y="653"/>
                    </a:lnTo>
                    <a:lnTo>
                      <a:pt x="814" y="655"/>
                    </a:lnTo>
                    <a:lnTo>
                      <a:pt x="821" y="657"/>
                    </a:lnTo>
                    <a:lnTo>
                      <a:pt x="829" y="659"/>
                    </a:lnTo>
                    <a:lnTo>
                      <a:pt x="838" y="659"/>
                    </a:lnTo>
                    <a:lnTo>
                      <a:pt x="847" y="661"/>
                    </a:lnTo>
                    <a:lnTo>
                      <a:pt x="850" y="661"/>
                    </a:lnTo>
                    <a:lnTo>
                      <a:pt x="854" y="662"/>
                    </a:lnTo>
                    <a:lnTo>
                      <a:pt x="860" y="659"/>
                    </a:lnTo>
                    <a:lnTo>
                      <a:pt x="861" y="653"/>
                    </a:lnTo>
                    <a:lnTo>
                      <a:pt x="861" y="648"/>
                    </a:lnTo>
                    <a:lnTo>
                      <a:pt x="856" y="642"/>
                    </a:lnTo>
                    <a:lnTo>
                      <a:pt x="849" y="637"/>
                    </a:lnTo>
                    <a:lnTo>
                      <a:pt x="839" y="631"/>
                    </a:lnTo>
                    <a:lnTo>
                      <a:pt x="830" y="628"/>
                    </a:lnTo>
                    <a:lnTo>
                      <a:pt x="819" y="626"/>
                    </a:lnTo>
                    <a:lnTo>
                      <a:pt x="810" y="622"/>
                    </a:lnTo>
                    <a:lnTo>
                      <a:pt x="801" y="620"/>
                    </a:lnTo>
                    <a:lnTo>
                      <a:pt x="792" y="619"/>
                    </a:lnTo>
                    <a:lnTo>
                      <a:pt x="768" y="611"/>
                    </a:lnTo>
                    <a:lnTo>
                      <a:pt x="743" y="602"/>
                    </a:lnTo>
                    <a:lnTo>
                      <a:pt x="719" y="593"/>
                    </a:lnTo>
                    <a:lnTo>
                      <a:pt x="694" y="584"/>
                    </a:lnTo>
                    <a:lnTo>
                      <a:pt x="670" y="573"/>
                    </a:lnTo>
                    <a:lnTo>
                      <a:pt x="646" y="562"/>
                    </a:lnTo>
                    <a:lnTo>
                      <a:pt x="622" y="551"/>
                    </a:lnTo>
                    <a:lnTo>
                      <a:pt x="599" y="540"/>
                    </a:lnTo>
                    <a:lnTo>
                      <a:pt x="553" y="516"/>
                    </a:lnTo>
                    <a:lnTo>
                      <a:pt x="509" y="491"/>
                    </a:lnTo>
                    <a:lnTo>
                      <a:pt x="466" y="464"/>
                    </a:lnTo>
                    <a:lnTo>
                      <a:pt x="424" y="434"/>
                    </a:lnTo>
                    <a:lnTo>
                      <a:pt x="383" y="405"/>
                    </a:lnTo>
                    <a:lnTo>
                      <a:pt x="343" y="374"/>
                    </a:lnTo>
                    <a:lnTo>
                      <a:pt x="305" y="341"/>
                    </a:lnTo>
                    <a:lnTo>
                      <a:pt x="267" y="307"/>
                    </a:lnTo>
                    <a:lnTo>
                      <a:pt x="230" y="272"/>
                    </a:lnTo>
                    <a:lnTo>
                      <a:pt x="196" y="236"/>
                    </a:lnTo>
                    <a:lnTo>
                      <a:pt x="161" y="199"/>
                    </a:lnTo>
                    <a:lnTo>
                      <a:pt x="126" y="161"/>
                    </a:lnTo>
                    <a:lnTo>
                      <a:pt x="93" y="123"/>
                    </a:lnTo>
                    <a:lnTo>
                      <a:pt x="62" y="82"/>
                    </a:lnTo>
                    <a:lnTo>
                      <a:pt x="31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Freeform 78"/>
              <p:cNvSpPr>
                <a:spLocks/>
              </p:cNvSpPr>
              <p:nvPr/>
            </p:nvSpPr>
            <p:spPr bwMode="auto">
              <a:xfrm>
                <a:off x="5166" y="3175"/>
                <a:ext cx="257" cy="253"/>
              </a:xfrm>
              <a:custGeom>
                <a:avLst/>
                <a:gdLst>
                  <a:gd name="T0" fmla="*/ 18 w 757"/>
                  <a:gd name="T1" fmla="*/ 22 h 603"/>
                  <a:gd name="T2" fmla="*/ 53 w 757"/>
                  <a:gd name="T3" fmla="*/ 65 h 603"/>
                  <a:gd name="T4" fmla="*/ 86 w 757"/>
                  <a:gd name="T5" fmla="*/ 111 h 603"/>
                  <a:gd name="T6" fmla="*/ 126 w 757"/>
                  <a:gd name="T7" fmla="*/ 149 h 603"/>
                  <a:gd name="T8" fmla="*/ 179 w 757"/>
                  <a:gd name="T9" fmla="*/ 182 h 603"/>
                  <a:gd name="T10" fmla="*/ 239 w 757"/>
                  <a:gd name="T11" fmla="*/ 208 h 603"/>
                  <a:gd name="T12" fmla="*/ 299 w 757"/>
                  <a:gd name="T13" fmla="*/ 226 h 603"/>
                  <a:gd name="T14" fmla="*/ 363 w 757"/>
                  <a:gd name="T15" fmla="*/ 239 h 603"/>
                  <a:gd name="T16" fmla="*/ 412 w 757"/>
                  <a:gd name="T17" fmla="*/ 250 h 603"/>
                  <a:gd name="T18" fmla="*/ 443 w 757"/>
                  <a:gd name="T19" fmla="*/ 259 h 603"/>
                  <a:gd name="T20" fmla="*/ 475 w 757"/>
                  <a:gd name="T21" fmla="*/ 271 h 603"/>
                  <a:gd name="T22" fmla="*/ 504 w 757"/>
                  <a:gd name="T23" fmla="*/ 284 h 603"/>
                  <a:gd name="T24" fmla="*/ 533 w 757"/>
                  <a:gd name="T25" fmla="*/ 301 h 603"/>
                  <a:gd name="T26" fmla="*/ 558 w 757"/>
                  <a:gd name="T27" fmla="*/ 319 h 603"/>
                  <a:gd name="T28" fmla="*/ 582 w 757"/>
                  <a:gd name="T29" fmla="*/ 339 h 603"/>
                  <a:gd name="T30" fmla="*/ 608 w 757"/>
                  <a:gd name="T31" fmla="*/ 359 h 603"/>
                  <a:gd name="T32" fmla="*/ 648 w 757"/>
                  <a:gd name="T33" fmla="*/ 390 h 603"/>
                  <a:gd name="T34" fmla="*/ 692 w 757"/>
                  <a:gd name="T35" fmla="*/ 441 h 603"/>
                  <a:gd name="T36" fmla="*/ 723 w 757"/>
                  <a:gd name="T37" fmla="*/ 501 h 603"/>
                  <a:gd name="T38" fmla="*/ 744 w 757"/>
                  <a:gd name="T39" fmla="*/ 567 h 603"/>
                  <a:gd name="T40" fmla="*/ 752 w 757"/>
                  <a:gd name="T41" fmla="*/ 603 h 603"/>
                  <a:gd name="T42" fmla="*/ 757 w 757"/>
                  <a:gd name="T43" fmla="*/ 600 h 603"/>
                  <a:gd name="T44" fmla="*/ 754 w 757"/>
                  <a:gd name="T45" fmla="*/ 569 h 603"/>
                  <a:gd name="T46" fmla="*/ 741 w 757"/>
                  <a:gd name="T47" fmla="*/ 512 h 603"/>
                  <a:gd name="T48" fmla="*/ 721 w 757"/>
                  <a:gd name="T49" fmla="*/ 459 h 603"/>
                  <a:gd name="T50" fmla="*/ 693 w 757"/>
                  <a:gd name="T51" fmla="*/ 408 h 603"/>
                  <a:gd name="T52" fmla="*/ 664 w 757"/>
                  <a:gd name="T53" fmla="*/ 375 h 603"/>
                  <a:gd name="T54" fmla="*/ 641 w 757"/>
                  <a:gd name="T55" fmla="*/ 353 h 603"/>
                  <a:gd name="T56" fmla="*/ 617 w 757"/>
                  <a:gd name="T57" fmla="*/ 332 h 603"/>
                  <a:gd name="T58" fmla="*/ 593 w 757"/>
                  <a:gd name="T59" fmla="*/ 312 h 603"/>
                  <a:gd name="T60" fmla="*/ 569 w 757"/>
                  <a:gd name="T61" fmla="*/ 291 h 603"/>
                  <a:gd name="T62" fmla="*/ 544 w 757"/>
                  <a:gd name="T63" fmla="*/ 273 h 603"/>
                  <a:gd name="T64" fmla="*/ 518 w 757"/>
                  <a:gd name="T65" fmla="*/ 257 h 603"/>
                  <a:gd name="T66" fmla="*/ 491 w 757"/>
                  <a:gd name="T67" fmla="*/ 242 h 603"/>
                  <a:gd name="T68" fmla="*/ 443 w 757"/>
                  <a:gd name="T69" fmla="*/ 224 h 603"/>
                  <a:gd name="T70" fmla="*/ 374 w 757"/>
                  <a:gd name="T71" fmla="*/ 206 h 603"/>
                  <a:gd name="T72" fmla="*/ 305 w 757"/>
                  <a:gd name="T73" fmla="*/ 193 h 603"/>
                  <a:gd name="T74" fmla="*/ 236 w 757"/>
                  <a:gd name="T75" fmla="*/ 178 h 603"/>
                  <a:gd name="T76" fmla="*/ 184 w 757"/>
                  <a:gd name="T77" fmla="*/ 160 h 603"/>
                  <a:gd name="T78" fmla="*/ 153 w 757"/>
                  <a:gd name="T79" fmla="*/ 146 h 603"/>
                  <a:gd name="T80" fmla="*/ 126 w 757"/>
                  <a:gd name="T81" fmla="*/ 127 h 603"/>
                  <a:gd name="T82" fmla="*/ 99 w 757"/>
                  <a:gd name="T83" fmla="*/ 105 h 603"/>
                  <a:gd name="T84" fmla="*/ 75 w 757"/>
                  <a:gd name="T85" fmla="*/ 82 h 603"/>
                  <a:gd name="T86" fmla="*/ 55 w 757"/>
                  <a:gd name="T87" fmla="*/ 56 h 603"/>
                  <a:gd name="T88" fmla="*/ 33 w 757"/>
                  <a:gd name="T89" fmla="*/ 32 h 603"/>
                  <a:gd name="T90" fmla="*/ 11 w 757"/>
                  <a:gd name="T91" fmla="*/ 11 h 603"/>
                  <a:gd name="T92" fmla="*/ 0 w 757"/>
                  <a:gd name="T93" fmla="*/ 0 h 603"/>
                  <a:gd name="T94" fmla="*/ 0 w 757"/>
                  <a:gd name="T95" fmla="*/ 1 h 603"/>
                  <a:gd name="T96" fmla="*/ 0 w 757"/>
                  <a:gd name="T97" fmla="*/ 1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7" h="603">
                    <a:moveTo>
                      <a:pt x="0" y="1"/>
                    </a:moveTo>
                    <a:lnTo>
                      <a:pt x="18" y="22"/>
                    </a:lnTo>
                    <a:lnTo>
                      <a:pt x="37" y="43"/>
                    </a:lnTo>
                    <a:lnTo>
                      <a:pt x="53" y="65"/>
                    </a:lnTo>
                    <a:lnTo>
                      <a:pt x="70" y="89"/>
                    </a:lnTo>
                    <a:lnTo>
                      <a:pt x="86" y="111"/>
                    </a:lnTo>
                    <a:lnTo>
                      <a:pt x="106" y="131"/>
                    </a:lnTo>
                    <a:lnTo>
                      <a:pt x="126" y="149"/>
                    </a:lnTo>
                    <a:lnTo>
                      <a:pt x="150" y="166"/>
                    </a:lnTo>
                    <a:lnTo>
                      <a:pt x="179" y="182"/>
                    </a:lnTo>
                    <a:lnTo>
                      <a:pt x="208" y="195"/>
                    </a:lnTo>
                    <a:lnTo>
                      <a:pt x="239" y="208"/>
                    </a:lnTo>
                    <a:lnTo>
                      <a:pt x="268" y="217"/>
                    </a:lnTo>
                    <a:lnTo>
                      <a:pt x="299" y="226"/>
                    </a:lnTo>
                    <a:lnTo>
                      <a:pt x="332" y="233"/>
                    </a:lnTo>
                    <a:lnTo>
                      <a:pt x="363" y="239"/>
                    </a:lnTo>
                    <a:lnTo>
                      <a:pt x="396" y="246"/>
                    </a:lnTo>
                    <a:lnTo>
                      <a:pt x="412" y="250"/>
                    </a:lnTo>
                    <a:lnTo>
                      <a:pt x="429" y="253"/>
                    </a:lnTo>
                    <a:lnTo>
                      <a:pt x="443" y="259"/>
                    </a:lnTo>
                    <a:lnTo>
                      <a:pt x="460" y="264"/>
                    </a:lnTo>
                    <a:lnTo>
                      <a:pt x="475" y="271"/>
                    </a:lnTo>
                    <a:lnTo>
                      <a:pt x="489" y="277"/>
                    </a:lnTo>
                    <a:lnTo>
                      <a:pt x="504" y="284"/>
                    </a:lnTo>
                    <a:lnTo>
                      <a:pt x="518" y="291"/>
                    </a:lnTo>
                    <a:lnTo>
                      <a:pt x="533" y="301"/>
                    </a:lnTo>
                    <a:lnTo>
                      <a:pt x="546" y="310"/>
                    </a:lnTo>
                    <a:lnTo>
                      <a:pt x="558" y="319"/>
                    </a:lnTo>
                    <a:lnTo>
                      <a:pt x="571" y="330"/>
                    </a:lnTo>
                    <a:lnTo>
                      <a:pt x="582" y="339"/>
                    </a:lnTo>
                    <a:lnTo>
                      <a:pt x="595" y="350"/>
                    </a:lnTo>
                    <a:lnTo>
                      <a:pt x="608" y="359"/>
                    </a:lnTo>
                    <a:lnTo>
                      <a:pt x="620" y="368"/>
                    </a:lnTo>
                    <a:lnTo>
                      <a:pt x="648" y="390"/>
                    </a:lnTo>
                    <a:lnTo>
                      <a:pt x="672" y="415"/>
                    </a:lnTo>
                    <a:lnTo>
                      <a:pt x="692" y="441"/>
                    </a:lnTo>
                    <a:lnTo>
                      <a:pt x="708" y="470"/>
                    </a:lnTo>
                    <a:lnTo>
                      <a:pt x="723" y="501"/>
                    </a:lnTo>
                    <a:lnTo>
                      <a:pt x="734" y="532"/>
                    </a:lnTo>
                    <a:lnTo>
                      <a:pt x="744" y="567"/>
                    </a:lnTo>
                    <a:lnTo>
                      <a:pt x="752" y="601"/>
                    </a:lnTo>
                    <a:lnTo>
                      <a:pt x="752" y="603"/>
                    </a:lnTo>
                    <a:lnTo>
                      <a:pt x="755" y="601"/>
                    </a:lnTo>
                    <a:lnTo>
                      <a:pt x="757" y="600"/>
                    </a:lnTo>
                    <a:lnTo>
                      <a:pt x="757" y="598"/>
                    </a:lnTo>
                    <a:lnTo>
                      <a:pt x="754" y="569"/>
                    </a:lnTo>
                    <a:lnTo>
                      <a:pt x="748" y="541"/>
                    </a:lnTo>
                    <a:lnTo>
                      <a:pt x="741" y="512"/>
                    </a:lnTo>
                    <a:lnTo>
                      <a:pt x="732" y="485"/>
                    </a:lnTo>
                    <a:lnTo>
                      <a:pt x="721" y="459"/>
                    </a:lnTo>
                    <a:lnTo>
                      <a:pt x="708" y="434"/>
                    </a:lnTo>
                    <a:lnTo>
                      <a:pt x="693" y="408"/>
                    </a:lnTo>
                    <a:lnTo>
                      <a:pt x="675" y="386"/>
                    </a:lnTo>
                    <a:lnTo>
                      <a:pt x="664" y="375"/>
                    </a:lnTo>
                    <a:lnTo>
                      <a:pt x="653" y="364"/>
                    </a:lnTo>
                    <a:lnTo>
                      <a:pt x="641" y="353"/>
                    </a:lnTo>
                    <a:lnTo>
                      <a:pt x="630" y="343"/>
                    </a:lnTo>
                    <a:lnTo>
                      <a:pt x="617" y="332"/>
                    </a:lnTo>
                    <a:lnTo>
                      <a:pt x="604" y="321"/>
                    </a:lnTo>
                    <a:lnTo>
                      <a:pt x="593" y="312"/>
                    </a:lnTo>
                    <a:lnTo>
                      <a:pt x="580" y="301"/>
                    </a:lnTo>
                    <a:lnTo>
                      <a:pt x="569" y="291"/>
                    </a:lnTo>
                    <a:lnTo>
                      <a:pt x="557" y="281"/>
                    </a:lnTo>
                    <a:lnTo>
                      <a:pt x="544" y="273"/>
                    </a:lnTo>
                    <a:lnTo>
                      <a:pt x="531" y="264"/>
                    </a:lnTo>
                    <a:lnTo>
                      <a:pt x="518" y="257"/>
                    </a:lnTo>
                    <a:lnTo>
                      <a:pt x="504" y="250"/>
                    </a:lnTo>
                    <a:lnTo>
                      <a:pt x="491" y="242"/>
                    </a:lnTo>
                    <a:lnTo>
                      <a:pt x="476" y="237"/>
                    </a:lnTo>
                    <a:lnTo>
                      <a:pt x="443" y="224"/>
                    </a:lnTo>
                    <a:lnTo>
                      <a:pt x="409" y="215"/>
                    </a:lnTo>
                    <a:lnTo>
                      <a:pt x="374" y="206"/>
                    </a:lnTo>
                    <a:lnTo>
                      <a:pt x="340" y="200"/>
                    </a:lnTo>
                    <a:lnTo>
                      <a:pt x="305" y="193"/>
                    </a:lnTo>
                    <a:lnTo>
                      <a:pt x="270" y="188"/>
                    </a:lnTo>
                    <a:lnTo>
                      <a:pt x="236" y="178"/>
                    </a:lnTo>
                    <a:lnTo>
                      <a:pt x="201" y="167"/>
                    </a:lnTo>
                    <a:lnTo>
                      <a:pt x="184" y="160"/>
                    </a:lnTo>
                    <a:lnTo>
                      <a:pt x="170" y="153"/>
                    </a:lnTo>
                    <a:lnTo>
                      <a:pt x="153" y="146"/>
                    </a:lnTo>
                    <a:lnTo>
                      <a:pt x="139" y="136"/>
                    </a:lnTo>
                    <a:lnTo>
                      <a:pt x="126" y="127"/>
                    </a:lnTo>
                    <a:lnTo>
                      <a:pt x="112" y="116"/>
                    </a:lnTo>
                    <a:lnTo>
                      <a:pt x="99" y="105"/>
                    </a:lnTo>
                    <a:lnTo>
                      <a:pt x="86" y="93"/>
                    </a:lnTo>
                    <a:lnTo>
                      <a:pt x="75" y="82"/>
                    </a:lnTo>
                    <a:lnTo>
                      <a:pt x="64" y="69"/>
                    </a:lnTo>
                    <a:lnTo>
                      <a:pt x="55" y="56"/>
                    </a:lnTo>
                    <a:lnTo>
                      <a:pt x="44" y="45"/>
                    </a:lnTo>
                    <a:lnTo>
                      <a:pt x="33" y="32"/>
                    </a:lnTo>
                    <a:lnTo>
                      <a:pt x="22" y="22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1" name="Freeform 79"/>
              <p:cNvSpPr>
                <a:spLocks/>
              </p:cNvSpPr>
              <p:nvPr/>
            </p:nvSpPr>
            <p:spPr bwMode="auto">
              <a:xfrm>
                <a:off x="5393" y="2988"/>
                <a:ext cx="311" cy="346"/>
              </a:xfrm>
              <a:custGeom>
                <a:avLst/>
                <a:gdLst>
                  <a:gd name="T0" fmla="*/ 852 w 914"/>
                  <a:gd name="T1" fmla="*/ 6 h 830"/>
                  <a:gd name="T2" fmla="*/ 759 w 914"/>
                  <a:gd name="T3" fmla="*/ 0 h 830"/>
                  <a:gd name="T4" fmla="*/ 665 w 914"/>
                  <a:gd name="T5" fmla="*/ 2 h 830"/>
                  <a:gd name="T6" fmla="*/ 571 w 914"/>
                  <a:gd name="T7" fmla="*/ 13 h 830"/>
                  <a:gd name="T8" fmla="*/ 478 w 914"/>
                  <a:gd name="T9" fmla="*/ 26 h 830"/>
                  <a:gd name="T10" fmla="*/ 388 w 914"/>
                  <a:gd name="T11" fmla="*/ 44 h 830"/>
                  <a:gd name="T12" fmla="*/ 301 w 914"/>
                  <a:gd name="T13" fmla="*/ 75 h 830"/>
                  <a:gd name="T14" fmla="*/ 217 w 914"/>
                  <a:gd name="T15" fmla="*/ 119 h 830"/>
                  <a:gd name="T16" fmla="*/ 140 w 914"/>
                  <a:gd name="T17" fmla="*/ 166 h 830"/>
                  <a:gd name="T18" fmla="*/ 76 w 914"/>
                  <a:gd name="T19" fmla="*/ 221 h 830"/>
                  <a:gd name="T20" fmla="*/ 27 w 914"/>
                  <a:gd name="T21" fmla="*/ 294 h 830"/>
                  <a:gd name="T22" fmla="*/ 5 w 914"/>
                  <a:gd name="T23" fmla="*/ 456 h 830"/>
                  <a:gd name="T24" fmla="*/ 56 w 914"/>
                  <a:gd name="T25" fmla="*/ 551 h 830"/>
                  <a:gd name="T26" fmla="*/ 118 w 914"/>
                  <a:gd name="T27" fmla="*/ 595 h 830"/>
                  <a:gd name="T28" fmla="*/ 188 w 914"/>
                  <a:gd name="T29" fmla="*/ 629 h 830"/>
                  <a:gd name="T30" fmla="*/ 222 w 914"/>
                  <a:gd name="T31" fmla="*/ 653 h 830"/>
                  <a:gd name="T32" fmla="*/ 239 w 914"/>
                  <a:gd name="T33" fmla="*/ 680 h 830"/>
                  <a:gd name="T34" fmla="*/ 213 w 914"/>
                  <a:gd name="T35" fmla="*/ 697 h 830"/>
                  <a:gd name="T36" fmla="*/ 186 w 914"/>
                  <a:gd name="T37" fmla="*/ 702 h 830"/>
                  <a:gd name="T38" fmla="*/ 147 w 914"/>
                  <a:gd name="T39" fmla="*/ 720 h 830"/>
                  <a:gd name="T40" fmla="*/ 120 w 914"/>
                  <a:gd name="T41" fmla="*/ 782 h 830"/>
                  <a:gd name="T42" fmla="*/ 149 w 914"/>
                  <a:gd name="T43" fmla="*/ 830 h 830"/>
                  <a:gd name="T44" fmla="*/ 149 w 914"/>
                  <a:gd name="T45" fmla="*/ 826 h 830"/>
                  <a:gd name="T46" fmla="*/ 127 w 914"/>
                  <a:gd name="T47" fmla="*/ 771 h 830"/>
                  <a:gd name="T48" fmla="*/ 155 w 914"/>
                  <a:gd name="T49" fmla="*/ 726 h 830"/>
                  <a:gd name="T50" fmla="*/ 206 w 914"/>
                  <a:gd name="T51" fmla="*/ 709 h 830"/>
                  <a:gd name="T52" fmla="*/ 242 w 914"/>
                  <a:gd name="T53" fmla="*/ 697 h 830"/>
                  <a:gd name="T54" fmla="*/ 253 w 914"/>
                  <a:gd name="T55" fmla="*/ 638 h 830"/>
                  <a:gd name="T56" fmla="*/ 215 w 914"/>
                  <a:gd name="T57" fmla="*/ 585 h 830"/>
                  <a:gd name="T58" fmla="*/ 155 w 914"/>
                  <a:gd name="T59" fmla="*/ 543 h 830"/>
                  <a:gd name="T60" fmla="*/ 98 w 914"/>
                  <a:gd name="T61" fmla="*/ 500 h 830"/>
                  <a:gd name="T62" fmla="*/ 64 w 914"/>
                  <a:gd name="T63" fmla="*/ 425 h 830"/>
                  <a:gd name="T64" fmla="*/ 69 w 914"/>
                  <a:gd name="T65" fmla="*/ 343 h 830"/>
                  <a:gd name="T66" fmla="*/ 96 w 914"/>
                  <a:gd name="T67" fmla="*/ 268 h 830"/>
                  <a:gd name="T68" fmla="*/ 146 w 914"/>
                  <a:gd name="T69" fmla="*/ 208 h 830"/>
                  <a:gd name="T70" fmla="*/ 206 w 914"/>
                  <a:gd name="T71" fmla="*/ 159 h 830"/>
                  <a:gd name="T72" fmla="*/ 279 w 914"/>
                  <a:gd name="T73" fmla="*/ 113 h 830"/>
                  <a:gd name="T74" fmla="*/ 370 w 914"/>
                  <a:gd name="T75" fmla="*/ 77 h 830"/>
                  <a:gd name="T76" fmla="*/ 461 w 914"/>
                  <a:gd name="T77" fmla="*/ 49 h 830"/>
                  <a:gd name="T78" fmla="*/ 543 w 914"/>
                  <a:gd name="T79" fmla="*/ 29 h 830"/>
                  <a:gd name="T80" fmla="*/ 627 w 914"/>
                  <a:gd name="T81" fmla="*/ 15 h 830"/>
                  <a:gd name="T82" fmla="*/ 713 w 914"/>
                  <a:gd name="T83" fmla="*/ 7 h 830"/>
                  <a:gd name="T84" fmla="*/ 799 w 914"/>
                  <a:gd name="T85" fmla="*/ 7 h 830"/>
                  <a:gd name="T86" fmla="*/ 884 w 914"/>
                  <a:gd name="T87" fmla="*/ 13 h 830"/>
                  <a:gd name="T88" fmla="*/ 914 w 914"/>
                  <a:gd name="T89" fmla="*/ 16 h 830"/>
                  <a:gd name="T90" fmla="*/ 914 w 914"/>
                  <a:gd name="T91" fmla="*/ 16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4" h="830">
                    <a:moveTo>
                      <a:pt x="914" y="16"/>
                    </a:moveTo>
                    <a:lnTo>
                      <a:pt x="883" y="11"/>
                    </a:lnTo>
                    <a:lnTo>
                      <a:pt x="852" y="6"/>
                    </a:lnTo>
                    <a:lnTo>
                      <a:pt x="821" y="4"/>
                    </a:lnTo>
                    <a:lnTo>
                      <a:pt x="790" y="0"/>
                    </a:lnTo>
                    <a:lnTo>
                      <a:pt x="759" y="0"/>
                    </a:lnTo>
                    <a:lnTo>
                      <a:pt x="727" y="0"/>
                    </a:lnTo>
                    <a:lnTo>
                      <a:pt x="696" y="0"/>
                    </a:lnTo>
                    <a:lnTo>
                      <a:pt x="665" y="2"/>
                    </a:lnTo>
                    <a:lnTo>
                      <a:pt x="633" y="6"/>
                    </a:lnTo>
                    <a:lnTo>
                      <a:pt x="602" y="7"/>
                    </a:lnTo>
                    <a:lnTo>
                      <a:pt x="571" y="13"/>
                    </a:lnTo>
                    <a:lnTo>
                      <a:pt x="540" y="16"/>
                    </a:lnTo>
                    <a:lnTo>
                      <a:pt x="509" y="20"/>
                    </a:lnTo>
                    <a:lnTo>
                      <a:pt x="478" y="26"/>
                    </a:lnTo>
                    <a:lnTo>
                      <a:pt x="448" y="31"/>
                    </a:lnTo>
                    <a:lnTo>
                      <a:pt x="417" y="37"/>
                    </a:lnTo>
                    <a:lnTo>
                      <a:pt x="388" y="44"/>
                    </a:lnTo>
                    <a:lnTo>
                      <a:pt x="357" y="53"/>
                    </a:lnTo>
                    <a:lnTo>
                      <a:pt x="328" y="62"/>
                    </a:lnTo>
                    <a:lnTo>
                      <a:pt x="301" y="75"/>
                    </a:lnTo>
                    <a:lnTo>
                      <a:pt x="271" y="89"/>
                    </a:lnTo>
                    <a:lnTo>
                      <a:pt x="244" y="104"/>
                    </a:lnTo>
                    <a:lnTo>
                      <a:pt x="217" y="119"/>
                    </a:lnTo>
                    <a:lnTo>
                      <a:pt x="191" y="133"/>
                    </a:lnTo>
                    <a:lnTo>
                      <a:pt x="166" y="150"/>
                    </a:lnTo>
                    <a:lnTo>
                      <a:pt x="140" y="166"/>
                    </a:lnTo>
                    <a:lnTo>
                      <a:pt x="116" y="182"/>
                    </a:lnTo>
                    <a:lnTo>
                      <a:pt x="96" y="201"/>
                    </a:lnTo>
                    <a:lnTo>
                      <a:pt x="76" y="221"/>
                    </a:lnTo>
                    <a:lnTo>
                      <a:pt x="58" y="243"/>
                    </a:lnTo>
                    <a:lnTo>
                      <a:pt x="42" y="266"/>
                    </a:lnTo>
                    <a:lnTo>
                      <a:pt x="27" y="294"/>
                    </a:lnTo>
                    <a:lnTo>
                      <a:pt x="7" y="347"/>
                    </a:lnTo>
                    <a:lnTo>
                      <a:pt x="0" y="401"/>
                    </a:lnTo>
                    <a:lnTo>
                      <a:pt x="5" y="456"/>
                    </a:lnTo>
                    <a:lnTo>
                      <a:pt x="25" y="509"/>
                    </a:lnTo>
                    <a:lnTo>
                      <a:pt x="40" y="533"/>
                    </a:lnTo>
                    <a:lnTo>
                      <a:pt x="56" y="551"/>
                    </a:lnTo>
                    <a:lnTo>
                      <a:pt x="76" y="567"/>
                    </a:lnTo>
                    <a:lnTo>
                      <a:pt x="96" y="582"/>
                    </a:lnTo>
                    <a:lnTo>
                      <a:pt x="118" y="595"/>
                    </a:lnTo>
                    <a:lnTo>
                      <a:pt x="140" y="606"/>
                    </a:lnTo>
                    <a:lnTo>
                      <a:pt x="164" y="618"/>
                    </a:lnTo>
                    <a:lnTo>
                      <a:pt x="188" y="629"/>
                    </a:lnTo>
                    <a:lnTo>
                      <a:pt x="200" y="637"/>
                    </a:lnTo>
                    <a:lnTo>
                      <a:pt x="211" y="644"/>
                    </a:lnTo>
                    <a:lnTo>
                      <a:pt x="222" y="653"/>
                    </a:lnTo>
                    <a:lnTo>
                      <a:pt x="233" y="662"/>
                    </a:lnTo>
                    <a:lnTo>
                      <a:pt x="239" y="671"/>
                    </a:lnTo>
                    <a:lnTo>
                      <a:pt x="239" y="680"/>
                    </a:lnTo>
                    <a:lnTo>
                      <a:pt x="233" y="686"/>
                    </a:lnTo>
                    <a:lnTo>
                      <a:pt x="224" y="691"/>
                    </a:lnTo>
                    <a:lnTo>
                      <a:pt x="213" y="697"/>
                    </a:lnTo>
                    <a:lnTo>
                      <a:pt x="202" y="699"/>
                    </a:lnTo>
                    <a:lnTo>
                      <a:pt x="193" y="700"/>
                    </a:lnTo>
                    <a:lnTo>
                      <a:pt x="186" y="702"/>
                    </a:lnTo>
                    <a:lnTo>
                      <a:pt x="171" y="706"/>
                    </a:lnTo>
                    <a:lnTo>
                      <a:pt x="160" y="713"/>
                    </a:lnTo>
                    <a:lnTo>
                      <a:pt x="147" y="720"/>
                    </a:lnTo>
                    <a:lnTo>
                      <a:pt x="138" y="731"/>
                    </a:lnTo>
                    <a:lnTo>
                      <a:pt x="122" y="755"/>
                    </a:lnTo>
                    <a:lnTo>
                      <a:pt x="120" y="782"/>
                    </a:lnTo>
                    <a:lnTo>
                      <a:pt x="129" y="808"/>
                    </a:lnTo>
                    <a:lnTo>
                      <a:pt x="147" y="830"/>
                    </a:lnTo>
                    <a:lnTo>
                      <a:pt x="149" y="830"/>
                    </a:lnTo>
                    <a:lnTo>
                      <a:pt x="149" y="828"/>
                    </a:lnTo>
                    <a:lnTo>
                      <a:pt x="149" y="826"/>
                    </a:lnTo>
                    <a:lnTo>
                      <a:pt x="149" y="826"/>
                    </a:lnTo>
                    <a:lnTo>
                      <a:pt x="136" y="808"/>
                    </a:lnTo>
                    <a:lnTo>
                      <a:pt x="129" y="790"/>
                    </a:lnTo>
                    <a:lnTo>
                      <a:pt x="127" y="771"/>
                    </a:lnTo>
                    <a:lnTo>
                      <a:pt x="131" y="753"/>
                    </a:lnTo>
                    <a:lnTo>
                      <a:pt x="140" y="739"/>
                    </a:lnTo>
                    <a:lnTo>
                      <a:pt x="155" y="726"/>
                    </a:lnTo>
                    <a:lnTo>
                      <a:pt x="171" y="717"/>
                    </a:lnTo>
                    <a:lnTo>
                      <a:pt x="193" y="711"/>
                    </a:lnTo>
                    <a:lnTo>
                      <a:pt x="206" y="709"/>
                    </a:lnTo>
                    <a:lnTo>
                      <a:pt x="219" y="706"/>
                    </a:lnTo>
                    <a:lnTo>
                      <a:pt x="231" y="702"/>
                    </a:lnTo>
                    <a:lnTo>
                      <a:pt x="242" y="697"/>
                    </a:lnTo>
                    <a:lnTo>
                      <a:pt x="255" y="680"/>
                    </a:lnTo>
                    <a:lnTo>
                      <a:pt x="257" y="660"/>
                    </a:lnTo>
                    <a:lnTo>
                      <a:pt x="253" y="638"/>
                    </a:lnTo>
                    <a:lnTo>
                      <a:pt x="244" y="620"/>
                    </a:lnTo>
                    <a:lnTo>
                      <a:pt x="231" y="602"/>
                    </a:lnTo>
                    <a:lnTo>
                      <a:pt x="215" y="585"/>
                    </a:lnTo>
                    <a:lnTo>
                      <a:pt x="195" y="571"/>
                    </a:lnTo>
                    <a:lnTo>
                      <a:pt x="175" y="556"/>
                    </a:lnTo>
                    <a:lnTo>
                      <a:pt x="155" y="543"/>
                    </a:lnTo>
                    <a:lnTo>
                      <a:pt x="135" y="529"/>
                    </a:lnTo>
                    <a:lnTo>
                      <a:pt x="115" y="514"/>
                    </a:lnTo>
                    <a:lnTo>
                      <a:pt x="98" y="500"/>
                    </a:lnTo>
                    <a:lnTo>
                      <a:pt x="82" y="476"/>
                    </a:lnTo>
                    <a:lnTo>
                      <a:pt x="69" y="452"/>
                    </a:lnTo>
                    <a:lnTo>
                      <a:pt x="64" y="425"/>
                    </a:lnTo>
                    <a:lnTo>
                      <a:pt x="62" y="398"/>
                    </a:lnTo>
                    <a:lnTo>
                      <a:pt x="65" y="370"/>
                    </a:lnTo>
                    <a:lnTo>
                      <a:pt x="69" y="343"/>
                    </a:lnTo>
                    <a:lnTo>
                      <a:pt x="76" y="316"/>
                    </a:lnTo>
                    <a:lnTo>
                      <a:pt x="85" y="290"/>
                    </a:lnTo>
                    <a:lnTo>
                      <a:pt x="96" y="268"/>
                    </a:lnTo>
                    <a:lnTo>
                      <a:pt x="109" y="246"/>
                    </a:lnTo>
                    <a:lnTo>
                      <a:pt x="127" y="226"/>
                    </a:lnTo>
                    <a:lnTo>
                      <a:pt x="146" y="208"/>
                    </a:lnTo>
                    <a:lnTo>
                      <a:pt x="166" y="192"/>
                    </a:lnTo>
                    <a:lnTo>
                      <a:pt x="186" y="175"/>
                    </a:lnTo>
                    <a:lnTo>
                      <a:pt x="206" y="159"/>
                    </a:lnTo>
                    <a:lnTo>
                      <a:pt x="226" y="144"/>
                    </a:lnTo>
                    <a:lnTo>
                      <a:pt x="251" y="128"/>
                    </a:lnTo>
                    <a:lnTo>
                      <a:pt x="279" y="113"/>
                    </a:lnTo>
                    <a:lnTo>
                      <a:pt x="308" y="99"/>
                    </a:lnTo>
                    <a:lnTo>
                      <a:pt x="339" y="88"/>
                    </a:lnTo>
                    <a:lnTo>
                      <a:pt x="370" y="77"/>
                    </a:lnTo>
                    <a:lnTo>
                      <a:pt x="401" y="68"/>
                    </a:lnTo>
                    <a:lnTo>
                      <a:pt x="432" y="58"/>
                    </a:lnTo>
                    <a:lnTo>
                      <a:pt x="461" y="49"/>
                    </a:lnTo>
                    <a:lnTo>
                      <a:pt x="489" y="42"/>
                    </a:lnTo>
                    <a:lnTo>
                      <a:pt x="516" y="35"/>
                    </a:lnTo>
                    <a:lnTo>
                      <a:pt x="543" y="29"/>
                    </a:lnTo>
                    <a:lnTo>
                      <a:pt x="571" y="24"/>
                    </a:lnTo>
                    <a:lnTo>
                      <a:pt x="600" y="18"/>
                    </a:lnTo>
                    <a:lnTo>
                      <a:pt x="627" y="15"/>
                    </a:lnTo>
                    <a:lnTo>
                      <a:pt x="656" y="11"/>
                    </a:lnTo>
                    <a:lnTo>
                      <a:pt x="684" y="9"/>
                    </a:lnTo>
                    <a:lnTo>
                      <a:pt x="713" y="7"/>
                    </a:lnTo>
                    <a:lnTo>
                      <a:pt x="740" y="7"/>
                    </a:lnTo>
                    <a:lnTo>
                      <a:pt x="769" y="7"/>
                    </a:lnTo>
                    <a:lnTo>
                      <a:pt x="799" y="7"/>
                    </a:lnTo>
                    <a:lnTo>
                      <a:pt x="828" y="9"/>
                    </a:lnTo>
                    <a:lnTo>
                      <a:pt x="855" y="11"/>
                    </a:lnTo>
                    <a:lnTo>
                      <a:pt x="884" y="13"/>
                    </a:lnTo>
                    <a:lnTo>
                      <a:pt x="914" y="16"/>
                    </a:lnTo>
                    <a:lnTo>
                      <a:pt x="914" y="16"/>
                    </a:lnTo>
                    <a:lnTo>
                      <a:pt x="914" y="16"/>
                    </a:lnTo>
                    <a:lnTo>
                      <a:pt x="914" y="16"/>
                    </a:lnTo>
                    <a:lnTo>
                      <a:pt x="914" y="16"/>
                    </a:lnTo>
                    <a:lnTo>
                      <a:pt x="91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Freeform 80"/>
              <p:cNvSpPr>
                <a:spLocks/>
              </p:cNvSpPr>
              <p:nvPr/>
            </p:nvSpPr>
            <p:spPr bwMode="auto">
              <a:xfrm>
                <a:off x="5254" y="2765"/>
                <a:ext cx="244" cy="524"/>
              </a:xfrm>
              <a:custGeom>
                <a:avLst/>
                <a:gdLst>
                  <a:gd name="T0" fmla="*/ 675 w 715"/>
                  <a:gd name="T1" fmla="*/ 25 h 1254"/>
                  <a:gd name="T2" fmla="*/ 600 w 715"/>
                  <a:gd name="T3" fmla="*/ 76 h 1254"/>
                  <a:gd name="T4" fmla="*/ 525 w 715"/>
                  <a:gd name="T5" fmla="*/ 131 h 1254"/>
                  <a:gd name="T6" fmla="*/ 458 w 715"/>
                  <a:gd name="T7" fmla="*/ 191 h 1254"/>
                  <a:gd name="T8" fmla="*/ 396 w 715"/>
                  <a:gd name="T9" fmla="*/ 257 h 1254"/>
                  <a:gd name="T10" fmla="*/ 339 w 715"/>
                  <a:gd name="T11" fmla="*/ 324 h 1254"/>
                  <a:gd name="T12" fmla="*/ 286 w 715"/>
                  <a:gd name="T13" fmla="*/ 395 h 1254"/>
                  <a:gd name="T14" fmla="*/ 237 w 715"/>
                  <a:gd name="T15" fmla="*/ 468 h 1254"/>
                  <a:gd name="T16" fmla="*/ 164 w 715"/>
                  <a:gd name="T17" fmla="*/ 591 h 1254"/>
                  <a:gd name="T18" fmla="*/ 86 w 715"/>
                  <a:gd name="T19" fmla="*/ 769 h 1254"/>
                  <a:gd name="T20" fmla="*/ 33 w 715"/>
                  <a:gd name="T21" fmla="*/ 959 h 1254"/>
                  <a:gd name="T22" fmla="*/ 6 w 715"/>
                  <a:gd name="T23" fmla="*/ 1154 h 1254"/>
                  <a:gd name="T24" fmla="*/ 2 w 715"/>
                  <a:gd name="T25" fmla="*/ 1254 h 1254"/>
                  <a:gd name="T26" fmla="*/ 7 w 715"/>
                  <a:gd name="T27" fmla="*/ 1253 h 1254"/>
                  <a:gd name="T28" fmla="*/ 15 w 715"/>
                  <a:gd name="T29" fmla="*/ 1202 h 1254"/>
                  <a:gd name="T30" fmla="*/ 26 w 715"/>
                  <a:gd name="T31" fmla="*/ 1109 h 1254"/>
                  <a:gd name="T32" fmla="*/ 38 w 715"/>
                  <a:gd name="T33" fmla="*/ 1017 h 1254"/>
                  <a:gd name="T34" fmla="*/ 57 w 715"/>
                  <a:gd name="T35" fmla="*/ 924 h 1254"/>
                  <a:gd name="T36" fmla="*/ 80 w 715"/>
                  <a:gd name="T37" fmla="*/ 831 h 1254"/>
                  <a:gd name="T38" fmla="*/ 110 w 715"/>
                  <a:gd name="T39" fmla="*/ 738 h 1254"/>
                  <a:gd name="T40" fmla="*/ 146 w 715"/>
                  <a:gd name="T41" fmla="*/ 649 h 1254"/>
                  <a:gd name="T42" fmla="*/ 190 w 715"/>
                  <a:gd name="T43" fmla="*/ 561 h 1254"/>
                  <a:gd name="T44" fmla="*/ 237 w 715"/>
                  <a:gd name="T45" fmla="*/ 483 h 1254"/>
                  <a:gd name="T46" fmla="*/ 285 w 715"/>
                  <a:gd name="T47" fmla="*/ 408 h 1254"/>
                  <a:gd name="T48" fmla="*/ 336 w 715"/>
                  <a:gd name="T49" fmla="*/ 339 h 1254"/>
                  <a:gd name="T50" fmla="*/ 390 w 715"/>
                  <a:gd name="T51" fmla="*/ 270 h 1254"/>
                  <a:gd name="T52" fmla="*/ 434 w 715"/>
                  <a:gd name="T53" fmla="*/ 219 h 1254"/>
                  <a:gd name="T54" fmla="*/ 467 w 715"/>
                  <a:gd name="T55" fmla="*/ 186 h 1254"/>
                  <a:gd name="T56" fmla="*/ 502 w 715"/>
                  <a:gd name="T57" fmla="*/ 153 h 1254"/>
                  <a:gd name="T58" fmla="*/ 540 w 715"/>
                  <a:gd name="T59" fmla="*/ 124 h 1254"/>
                  <a:gd name="T60" fmla="*/ 577 w 715"/>
                  <a:gd name="T61" fmla="*/ 95 h 1254"/>
                  <a:gd name="T62" fmla="*/ 615 w 715"/>
                  <a:gd name="T63" fmla="*/ 67 h 1254"/>
                  <a:gd name="T64" fmla="*/ 655 w 715"/>
                  <a:gd name="T65" fmla="*/ 40 h 1254"/>
                  <a:gd name="T66" fmla="*/ 693 w 715"/>
                  <a:gd name="T67" fmla="*/ 13 h 1254"/>
                  <a:gd name="T68" fmla="*/ 715 w 715"/>
                  <a:gd name="T69" fmla="*/ 0 h 1254"/>
                  <a:gd name="T70" fmla="*/ 715 w 715"/>
                  <a:gd name="T71" fmla="*/ 0 h 1254"/>
                  <a:gd name="T72" fmla="*/ 713 w 715"/>
                  <a:gd name="T73" fmla="*/ 0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5" h="1254">
                    <a:moveTo>
                      <a:pt x="713" y="0"/>
                    </a:moveTo>
                    <a:lnTo>
                      <a:pt x="675" y="25"/>
                    </a:lnTo>
                    <a:lnTo>
                      <a:pt x="637" y="51"/>
                    </a:lnTo>
                    <a:lnTo>
                      <a:pt x="600" y="76"/>
                    </a:lnTo>
                    <a:lnTo>
                      <a:pt x="562" y="104"/>
                    </a:lnTo>
                    <a:lnTo>
                      <a:pt x="525" y="131"/>
                    </a:lnTo>
                    <a:lnTo>
                      <a:pt x="491" y="160"/>
                    </a:lnTo>
                    <a:lnTo>
                      <a:pt x="458" y="191"/>
                    </a:lnTo>
                    <a:lnTo>
                      <a:pt x="425" y="224"/>
                    </a:lnTo>
                    <a:lnTo>
                      <a:pt x="396" y="257"/>
                    </a:lnTo>
                    <a:lnTo>
                      <a:pt x="367" y="290"/>
                    </a:lnTo>
                    <a:lnTo>
                      <a:pt x="339" y="324"/>
                    </a:lnTo>
                    <a:lnTo>
                      <a:pt x="312" y="359"/>
                    </a:lnTo>
                    <a:lnTo>
                      <a:pt x="286" y="395"/>
                    </a:lnTo>
                    <a:lnTo>
                      <a:pt x="261" y="432"/>
                    </a:lnTo>
                    <a:lnTo>
                      <a:pt x="237" y="468"/>
                    </a:lnTo>
                    <a:lnTo>
                      <a:pt x="214" y="505"/>
                    </a:lnTo>
                    <a:lnTo>
                      <a:pt x="164" y="591"/>
                    </a:lnTo>
                    <a:lnTo>
                      <a:pt x="122" y="678"/>
                    </a:lnTo>
                    <a:lnTo>
                      <a:pt x="86" y="769"/>
                    </a:lnTo>
                    <a:lnTo>
                      <a:pt x="57" y="864"/>
                    </a:lnTo>
                    <a:lnTo>
                      <a:pt x="33" y="959"/>
                    </a:lnTo>
                    <a:lnTo>
                      <a:pt x="17" y="1056"/>
                    </a:lnTo>
                    <a:lnTo>
                      <a:pt x="6" y="1154"/>
                    </a:lnTo>
                    <a:lnTo>
                      <a:pt x="0" y="1253"/>
                    </a:lnTo>
                    <a:lnTo>
                      <a:pt x="2" y="1254"/>
                    </a:lnTo>
                    <a:lnTo>
                      <a:pt x="6" y="1254"/>
                    </a:lnTo>
                    <a:lnTo>
                      <a:pt x="7" y="1253"/>
                    </a:lnTo>
                    <a:lnTo>
                      <a:pt x="9" y="1249"/>
                    </a:lnTo>
                    <a:lnTo>
                      <a:pt x="15" y="1202"/>
                    </a:lnTo>
                    <a:lnTo>
                      <a:pt x="20" y="1156"/>
                    </a:lnTo>
                    <a:lnTo>
                      <a:pt x="26" y="1109"/>
                    </a:lnTo>
                    <a:lnTo>
                      <a:pt x="31" y="1063"/>
                    </a:lnTo>
                    <a:lnTo>
                      <a:pt x="38" y="1017"/>
                    </a:lnTo>
                    <a:lnTo>
                      <a:pt x="48" y="970"/>
                    </a:lnTo>
                    <a:lnTo>
                      <a:pt x="57" y="924"/>
                    </a:lnTo>
                    <a:lnTo>
                      <a:pt x="68" y="879"/>
                    </a:lnTo>
                    <a:lnTo>
                      <a:pt x="80" y="831"/>
                    </a:lnTo>
                    <a:lnTo>
                      <a:pt x="93" y="784"/>
                    </a:lnTo>
                    <a:lnTo>
                      <a:pt x="110" y="738"/>
                    </a:lnTo>
                    <a:lnTo>
                      <a:pt x="128" y="693"/>
                    </a:lnTo>
                    <a:lnTo>
                      <a:pt x="146" y="649"/>
                    </a:lnTo>
                    <a:lnTo>
                      <a:pt x="168" y="605"/>
                    </a:lnTo>
                    <a:lnTo>
                      <a:pt x="190" y="561"/>
                    </a:lnTo>
                    <a:lnTo>
                      <a:pt x="214" y="519"/>
                    </a:lnTo>
                    <a:lnTo>
                      <a:pt x="237" y="483"/>
                    </a:lnTo>
                    <a:lnTo>
                      <a:pt x="261" y="445"/>
                    </a:lnTo>
                    <a:lnTo>
                      <a:pt x="285" y="408"/>
                    </a:lnTo>
                    <a:lnTo>
                      <a:pt x="310" y="374"/>
                    </a:lnTo>
                    <a:lnTo>
                      <a:pt x="336" y="339"/>
                    </a:lnTo>
                    <a:lnTo>
                      <a:pt x="363" y="304"/>
                    </a:lnTo>
                    <a:lnTo>
                      <a:pt x="390" y="270"/>
                    </a:lnTo>
                    <a:lnTo>
                      <a:pt x="418" y="237"/>
                    </a:lnTo>
                    <a:lnTo>
                      <a:pt x="434" y="219"/>
                    </a:lnTo>
                    <a:lnTo>
                      <a:pt x="451" y="202"/>
                    </a:lnTo>
                    <a:lnTo>
                      <a:pt x="467" y="186"/>
                    </a:lnTo>
                    <a:lnTo>
                      <a:pt x="485" y="169"/>
                    </a:lnTo>
                    <a:lnTo>
                      <a:pt x="502" y="153"/>
                    </a:lnTo>
                    <a:lnTo>
                      <a:pt x="520" y="138"/>
                    </a:lnTo>
                    <a:lnTo>
                      <a:pt x="540" y="124"/>
                    </a:lnTo>
                    <a:lnTo>
                      <a:pt x="558" y="109"/>
                    </a:lnTo>
                    <a:lnTo>
                      <a:pt x="577" y="95"/>
                    </a:lnTo>
                    <a:lnTo>
                      <a:pt x="597" y="80"/>
                    </a:lnTo>
                    <a:lnTo>
                      <a:pt x="615" y="67"/>
                    </a:lnTo>
                    <a:lnTo>
                      <a:pt x="635" y="53"/>
                    </a:lnTo>
                    <a:lnTo>
                      <a:pt x="655" y="40"/>
                    </a:lnTo>
                    <a:lnTo>
                      <a:pt x="675" y="27"/>
                    </a:lnTo>
                    <a:lnTo>
                      <a:pt x="693" y="13"/>
                    </a:lnTo>
                    <a:lnTo>
                      <a:pt x="713" y="0"/>
                    </a:lnTo>
                    <a:lnTo>
                      <a:pt x="715" y="0"/>
                    </a:lnTo>
                    <a:lnTo>
                      <a:pt x="715" y="0"/>
                    </a:lnTo>
                    <a:lnTo>
                      <a:pt x="715" y="0"/>
                    </a:lnTo>
                    <a:lnTo>
                      <a:pt x="713" y="0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Freeform 81"/>
              <p:cNvSpPr>
                <a:spLocks/>
              </p:cNvSpPr>
              <p:nvPr/>
            </p:nvSpPr>
            <p:spPr bwMode="auto">
              <a:xfrm>
                <a:off x="5410" y="2799"/>
                <a:ext cx="94" cy="190"/>
              </a:xfrm>
              <a:custGeom>
                <a:avLst/>
                <a:gdLst>
                  <a:gd name="T0" fmla="*/ 272 w 273"/>
                  <a:gd name="T1" fmla="*/ 0 h 456"/>
                  <a:gd name="T2" fmla="*/ 248 w 273"/>
                  <a:gd name="T3" fmla="*/ 25 h 456"/>
                  <a:gd name="T4" fmla="*/ 226 w 273"/>
                  <a:gd name="T5" fmla="*/ 51 h 456"/>
                  <a:gd name="T6" fmla="*/ 204 w 273"/>
                  <a:gd name="T7" fmla="*/ 78 h 456"/>
                  <a:gd name="T8" fmla="*/ 182 w 273"/>
                  <a:gd name="T9" fmla="*/ 106 h 456"/>
                  <a:gd name="T10" fmla="*/ 162 w 273"/>
                  <a:gd name="T11" fmla="*/ 135 h 456"/>
                  <a:gd name="T12" fmla="*/ 142 w 273"/>
                  <a:gd name="T13" fmla="*/ 162 h 456"/>
                  <a:gd name="T14" fmla="*/ 122 w 273"/>
                  <a:gd name="T15" fmla="*/ 191 h 456"/>
                  <a:gd name="T16" fmla="*/ 104 w 273"/>
                  <a:gd name="T17" fmla="*/ 220 h 456"/>
                  <a:gd name="T18" fmla="*/ 85 w 273"/>
                  <a:gd name="T19" fmla="*/ 248 h 456"/>
                  <a:gd name="T20" fmla="*/ 69 w 273"/>
                  <a:gd name="T21" fmla="*/ 275 h 456"/>
                  <a:gd name="T22" fmla="*/ 53 w 273"/>
                  <a:gd name="T23" fmla="*/ 303 h 456"/>
                  <a:gd name="T24" fmla="*/ 38 w 273"/>
                  <a:gd name="T25" fmla="*/ 330 h 456"/>
                  <a:gd name="T26" fmla="*/ 25 w 273"/>
                  <a:gd name="T27" fmla="*/ 359 h 456"/>
                  <a:gd name="T28" fmla="*/ 14 w 273"/>
                  <a:gd name="T29" fmla="*/ 388 h 456"/>
                  <a:gd name="T30" fmla="*/ 7 w 273"/>
                  <a:gd name="T31" fmla="*/ 419 h 456"/>
                  <a:gd name="T32" fmla="*/ 0 w 273"/>
                  <a:gd name="T33" fmla="*/ 452 h 456"/>
                  <a:gd name="T34" fmla="*/ 2 w 273"/>
                  <a:gd name="T35" fmla="*/ 456 h 456"/>
                  <a:gd name="T36" fmla="*/ 5 w 273"/>
                  <a:gd name="T37" fmla="*/ 456 h 456"/>
                  <a:gd name="T38" fmla="*/ 9 w 273"/>
                  <a:gd name="T39" fmla="*/ 452 h 456"/>
                  <a:gd name="T40" fmla="*/ 11 w 273"/>
                  <a:gd name="T41" fmla="*/ 448 h 456"/>
                  <a:gd name="T42" fmla="*/ 20 w 273"/>
                  <a:gd name="T43" fmla="*/ 419 h 456"/>
                  <a:gd name="T44" fmla="*/ 29 w 273"/>
                  <a:gd name="T45" fmla="*/ 390 h 456"/>
                  <a:gd name="T46" fmla="*/ 40 w 273"/>
                  <a:gd name="T47" fmla="*/ 361 h 456"/>
                  <a:gd name="T48" fmla="*/ 53 w 273"/>
                  <a:gd name="T49" fmla="*/ 334 h 456"/>
                  <a:gd name="T50" fmla="*/ 65 w 273"/>
                  <a:gd name="T51" fmla="*/ 306 h 456"/>
                  <a:gd name="T52" fmla="*/ 80 w 273"/>
                  <a:gd name="T53" fmla="*/ 279 h 456"/>
                  <a:gd name="T54" fmla="*/ 95 w 273"/>
                  <a:gd name="T55" fmla="*/ 251 h 456"/>
                  <a:gd name="T56" fmla="*/ 111 w 273"/>
                  <a:gd name="T57" fmla="*/ 226 h 456"/>
                  <a:gd name="T58" fmla="*/ 129 w 273"/>
                  <a:gd name="T59" fmla="*/ 197 h 456"/>
                  <a:gd name="T60" fmla="*/ 148 w 273"/>
                  <a:gd name="T61" fmla="*/ 168 h 456"/>
                  <a:gd name="T62" fmla="*/ 166 w 273"/>
                  <a:gd name="T63" fmla="*/ 138 h 456"/>
                  <a:gd name="T64" fmla="*/ 186 w 273"/>
                  <a:gd name="T65" fmla="*/ 109 h 456"/>
                  <a:gd name="T66" fmla="*/ 206 w 273"/>
                  <a:gd name="T67" fmla="*/ 82 h 456"/>
                  <a:gd name="T68" fmla="*/ 228 w 273"/>
                  <a:gd name="T69" fmla="*/ 55 h 456"/>
                  <a:gd name="T70" fmla="*/ 250 w 273"/>
                  <a:gd name="T71" fmla="*/ 27 h 456"/>
                  <a:gd name="T72" fmla="*/ 273 w 273"/>
                  <a:gd name="T73" fmla="*/ 2 h 456"/>
                  <a:gd name="T74" fmla="*/ 273 w 273"/>
                  <a:gd name="T75" fmla="*/ 2 h 456"/>
                  <a:gd name="T76" fmla="*/ 273 w 273"/>
                  <a:gd name="T77" fmla="*/ 0 h 456"/>
                  <a:gd name="T78" fmla="*/ 273 w 273"/>
                  <a:gd name="T79" fmla="*/ 0 h 456"/>
                  <a:gd name="T80" fmla="*/ 272 w 273"/>
                  <a:gd name="T81" fmla="*/ 0 h 456"/>
                  <a:gd name="T82" fmla="*/ 272 w 273"/>
                  <a:gd name="T8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3" h="456">
                    <a:moveTo>
                      <a:pt x="272" y="0"/>
                    </a:moveTo>
                    <a:lnTo>
                      <a:pt x="248" y="25"/>
                    </a:lnTo>
                    <a:lnTo>
                      <a:pt x="226" y="51"/>
                    </a:lnTo>
                    <a:lnTo>
                      <a:pt x="204" y="78"/>
                    </a:lnTo>
                    <a:lnTo>
                      <a:pt x="182" y="106"/>
                    </a:lnTo>
                    <a:lnTo>
                      <a:pt x="162" y="135"/>
                    </a:lnTo>
                    <a:lnTo>
                      <a:pt x="142" y="162"/>
                    </a:lnTo>
                    <a:lnTo>
                      <a:pt x="122" y="191"/>
                    </a:lnTo>
                    <a:lnTo>
                      <a:pt x="104" y="220"/>
                    </a:lnTo>
                    <a:lnTo>
                      <a:pt x="85" y="248"/>
                    </a:lnTo>
                    <a:lnTo>
                      <a:pt x="69" y="275"/>
                    </a:lnTo>
                    <a:lnTo>
                      <a:pt x="53" y="303"/>
                    </a:lnTo>
                    <a:lnTo>
                      <a:pt x="38" y="330"/>
                    </a:lnTo>
                    <a:lnTo>
                      <a:pt x="25" y="359"/>
                    </a:lnTo>
                    <a:lnTo>
                      <a:pt x="14" y="388"/>
                    </a:lnTo>
                    <a:lnTo>
                      <a:pt x="7" y="419"/>
                    </a:lnTo>
                    <a:lnTo>
                      <a:pt x="0" y="452"/>
                    </a:lnTo>
                    <a:lnTo>
                      <a:pt x="2" y="456"/>
                    </a:lnTo>
                    <a:lnTo>
                      <a:pt x="5" y="456"/>
                    </a:lnTo>
                    <a:lnTo>
                      <a:pt x="9" y="452"/>
                    </a:lnTo>
                    <a:lnTo>
                      <a:pt x="11" y="448"/>
                    </a:lnTo>
                    <a:lnTo>
                      <a:pt x="20" y="419"/>
                    </a:lnTo>
                    <a:lnTo>
                      <a:pt x="29" y="390"/>
                    </a:lnTo>
                    <a:lnTo>
                      <a:pt x="40" y="361"/>
                    </a:lnTo>
                    <a:lnTo>
                      <a:pt x="53" y="334"/>
                    </a:lnTo>
                    <a:lnTo>
                      <a:pt x="65" y="306"/>
                    </a:lnTo>
                    <a:lnTo>
                      <a:pt x="80" y="279"/>
                    </a:lnTo>
                    <a:lnTo>
                      <a:pt x="95" y="251"/>
                    </a:lnTo>
                    <a:lnTo>
                      <a:pt x="111" y="226"/>
                    </a:lnTo>
                    <a:lnTo>
                      <a:pt x="129" y="197"/>
                    </a:lnTo>
                    <a:lnTo>
                      <a:pt x="148" y="168"/>
                    </a:lnTo>
                    <a:lnTo>
                      <a:pt x="166" y="138"/>
                    </a:lnTo>
                    <a:lnTo>
                      <a:pt x="186" y="109"/>
                    </a:lnTo>
                    <a:lnTo>
                      <a:pt x="206" y="82"/>
                    </a:lnTo>
                    <a:lnTo>
                      <a:pt x="228" y="55"/>
                    </a:lnTo>
                    <a:lnTo>
                      <a:pt x="250" y="27"/>
                    </a:lnTo>
                    <a:lnTo>
                      <a:pt x="273" y="2"/>
                    </a:lnTo>
                    <a:lnTo>
                      <a:pt x="273" y="2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4" name="Freeform 82"/>
              <p:cNvSpPr>
                <a:spLocks/>
              </p:cNvSpPr>
              <p:nvPr/>
            </p:nvSpPr>
            <p:spPr bwMode="auto">
              <a:xfrm>
                <a:off x="5318" y="2979"/>
                <a:ext cx="103" cy="40"/>
              </a:xfrm>
              <a:custGeom>
                <a:avLst/>
                <a:gdLst>
                  <a:gd name="T0" fmla="*/ 2 w 303"/>
                  <a:gd name="T1" fmla="*/ 95 h 95"/>
                  <a:gd name="T2" fmla="*/ 18 w 303"/>
                  <a:gd name="T3" fmla="*/ 82 h 95"/>
                  <a:gd name="T4" fmla="*/ 35 w 303"/>
                  <a:gd name="T5" fmla="*/ 69 h 95"/>
                  <a:gd name="T6" fmla="*/ 51 w 303"/>
                  <a:gd name="T7" fmla="*/ 60 h 95"/>
                  <a:gd name="T8" fmla="*/ 69 w 303"/>
                  <a:gd name="T9" fmla="*/ 51 h 95"/>
                  <a:gd name="T10" fmla="*/ 88 w 303"/>
                  <a:gd name="T11" fmla="*/ 44 h 95"/>
                  <a:gd name="T12" fmla="*/ 108 w 303"/>
                  <a:gd name="T13" fmla="*/ 38 h 95"/>
                  <a:gd name="T14" fmla="*/ 126 w 303"/>
                  <a:gd name="T15" fmla="*/ 33 h 95"/>
                  <a:gd name="T16" fmla="*/ 146 w 303"/>
                  <a:gd name="T17" fmla="*/ 29 h 95"/>
                  <a:gd name="T18" fmla="*/ 164 w 303"/>
                  <a:gd name="T19" fmla="*/ 28 h 95"/>
                  <a:gd name="T20" fmla="*/ 182 w 303"/>
                  <a:gd name="T21" fmla="*/ 26 h 95"/>
                  <a:gd name="T22" fmla="*/ 202 w 303"/>
                  <a:gd name="T23" fmla="*/ 24 h 95"/>
                  <a:gd name="T24" fmla="*/ 221 w 303"/>
                  <a:gd name="T25" fmla="*/ 24 h 95"/>
                  <a:gd name="T26" fmla="*/ 239 w 303"/>
                  <a:gd name="T27" fmla="*/ 24 h 95"/>
                  <a:gd name="T28" fmla="*/ 257 w 303"/>
                  <a:gd name="T29" fmla="*/ 24 h 95"/>
                  <a:gd name="T30" fmla="*/ 275 w 303"/>
                  <a:gd name="T31" fmla="*/ 22 h 95"/>
                  <a:gd name="T32" fmla="*/ 294 w 303"/>
                  <a:gd name="T33" fmla="*/ 20 h 95"/>
                  <a:gd name="T34" fmla="*/ 297 w 303"/>
                  <a:gd name="T35" fmla="*/ 17 h 95"/>
                  <a:gd name="T36" fmla="*/ 303 w 303"/>
                  <a:gd name="T37" fmla="*/ 11 h 95"/>
                  <a:gd name="T38" fmla="*/ 303 w 303"/>
                  <a:gd name="T39" fmla="*/ 6 h 95"/>
                  <a:gd name="T40" fmla="*/ 299 w 303"/>
                  <a:gd name="T41" fmla="*/ 2 h 95"/>
                  <a:gd name="T42" fmla="*/ 279 w 303"/>
                  <a:gd name="T43" fmla="*/ 0 h 95"/>
                  <a:gd name="T44" fmla="*/ 259 w 303"/>
                  <a:gd name="T45" fmla="*/ 0 h 95"/>
                  <a:gd name="T46" fmla="*/ 239 w 303"/>
                  <a:gd name="T47" fmla="*/ 0 h 95"/>
                  <a:gd name="T48" fmla="*/ 217 w 303"/>
                  <a:gd name="T49" fmla="*/ 4 h 95"/>
                  <a:gd name="T50" fmla="*/ 197 w 303"/>
                  <a:gd name="T51" fmla="*/ 7 h 95"/>
                  <a:gd name="T52" fmla="*/ 175 w 303"/>
                  <a:gd name="T53" fmla="*/ 13 h 95"/>
                  <a:gd name="T54" fmla="*/ 155 w 303"/>
                  <a:gd name="T55" fmla="*/ 17 h 95"/>
                  <a:gd name="T56" fmla="*/ 137 w 303"/>
                  <a:gd name="T57" fmla="*/ 22 h 95"/>
                  <a:gd name="T58" fmla="*/ 119 w 303"/>
                  <a:gd name="T59" fmla="*/ 28 h 95"/>
                  <a:gd name="T60" fmla="*/ 98 w 303"/>
                  <a:gd name="T61" fmla="*/ 33 h 95"/>
                  <a:gd name="T62" fmla="*/ 82 w 303"/>
                  <a:gd name="T63" fmla="*/ 40 h 95"/>
                  <a:gd name="T64" fmla="*/ 64 w 303"/>
                  <a:gd name="T65" fmla="*/ 49 h 95"/>
                  <a:gd name="T66" fmla="*/ 47 w 303"/>
                  <a:gd name="T67" fmla="*/ 59 h 95"/>
                  <a:gd name="T68" fmla="*/ 31 w 303"/>
                  <a:gd name="T69" fmla="*/ 68 h 95"/>
                  <a:gd name="T70" fmla="*/ 15 w 303"/>
                  <a:gd name="T71" fmla="*/ 80 h 95"/>
                  <a:gd name="T72" fmla="*/ 0 w 303"/>
                  <a:gd name="T73" fmla="*/ 93 h 95"/>
                  <a:gd name="T74" fmla="*/ 0 w 303"/>
                  <a:gd name="T75" fmla="*/ 93 h 95"/>
                  <a:gd name="T76" fmla="*/ 0 w 303"/>
                  <a:gd name="T77" fmla="*/ 93 h 95"/>
                  <a:gd name="T78" fmla="*/ 0 w 303"/>
                  <a:gd name="T79" fmla="*/ 95 h 95"/>
                  <a:gd name="T80" fmla="*/ 2 w 303"/>
                  <a:gd name="T81" fmla="*/ 95 h 95"/>
                  <a:gd name="T82" fmla="*/ 2 w 303"/>
                  <a:gd name="T8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3" h="95">
                    <a:moveTo>
                      <a:pt x="2" y="95"/>
                    </a:moveTo>
                    <a:lnTo>
                      <a:pt x="18" y="82"/>
                    </a:lnTo>
                    <a:lnTo>
                      <a:pt x="35" y="69"/>
                    </a:lnTo>
                    <a:lnTo>
                      <a:pt x="51" y="60"/>
                    </a:lnTo>
                    <a:lnTo>
                      <a:pt x="69" y="51"/>
                    </a:lnTo>
                    <a:lnTo>
                      <a:pt x="88" y="44"/>
                    </a:lnTo>
                    <a:lnTo>
                      <a:pt x="108" y="38"/>
                    </a:lnTo>
                    <a:lnTo>
                      <a:pt x="126" y="33"/>
                    </a:lnTo>
                    <a:lnTo>
                      <a:pt x="146" y="29"/>
                    </a:lnTo>
                    <a:lnTo>
                      <a:pt x="164" y="28"/>
                    </a:lnTo>
                    <a:lnTo>
                      <a:pt x="182" y="26"/>
                    </a:lnTo>
                    <a:lnTo>
                      <a:pt x="202" y="24"/>
                    </a:lnTo>
                    <a:lnTo>
                      <a:pt x="221" y="24"/>
                    </a:lnTo>
                    <a:lnTo>
                      <a:pt x="239" y="24"/>
                    </a:lnTo>
                    <a:lnTo>
                      <a:pt x="257" y="24"/>
                    </a:lnTo>
                    <a:lnTo>
                      <a:pt x="275" y="22"/>
                    </a:lnTo>
                    <a:lnTo>
                      <a:pt x="294" y="20"/>
                    </a:lnTo>
                    <a:lnTo>
                      <a:pt x="297" y="17"/>
                    </a:lnTo>
                    <a:lnTo>
                      <a:pt x="303" y="11"/>
                    </a:lnTo>
                    <a:lnTo>
                      <a:pt x="303" y="6"/>
                    </a:lnTo>
                    <a:lnTo>
                      <a:pt x="299" y="2"/>
                    </a:lnTo>
                    <a:lnTo>
                      <a:pt x="279" y="0"/>
                    </a:lnTo>
                    <a:lnTo>
                      <a:pt x="259" y="0"/>
                    </a:lnTo>
                    <a:lnTo>
                      <a:pt x="239" y="0"/>
                    </a:lnTo>
                    <a:lnTo>
                      <a:pt x="217" y="4"/>
                    </a:lnTo>
                    <a:lnTo>
                      <a:pt x="197" y="7"/>
                    </a:lnTo>
                    <a:lnTo>
                      <a:pt x="175" y="13"/>
                    </a:lnTo>
                    <a:lnTo>
                      <a:pt x="155" y="17"/>
                    </a:lnTo>
                    <a:lnTo>
                      <a:pt x="137" y="22"/>
                    </a:lnTo>
                    <a:lnTo>
                      <a:pt x="119" y="28"/>
                    </a:lnTo>
                    <a:lnTo>
                      <a:pt x="98" y="33"/>
                    </a:lnTo>
                    <a:lnTo>
                      <a:pt x="82" y="40"/>
                    </a:lnTo>
                    <a:lnTo>
                      <a:pt x="64" y="49"/>
                    </a:lnTo>
                    <a:lnTo>
                      <a:pt x="47" y="59"/>
                    </a:lnTo>
                    <a:lnTo>
                      <a:pt x="31" y="68"/>
                    </a:lnTo>
                    <a:lnTo>
                      <a:pt x="15" y="8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5" name="Freeform 83"/>
              <p:cNvSpPr>
                <a:spLocks/>
              </p:cNvSpPr>
              <p:nvPr/>
            </p:nvSpPr>
            <p:spPr bwMode="auto">
              <a:xfrm>
                <a:off x="5311" y="3002"/>
                <a:ext cx="63" cy="89"/>
              </a:xfrm>
              <a:custGeom>
                <a:avLst/>
                <a:gdLst>
                  <a:gd name="T0" fmla="*/ 0 w 182"/>
                  <a:gd name="T1" fmla="*/ 0 h 209"/>
                  <a:gd name="T2" fmla="*/ 18 w 182"/>
                  <a:gd name="T3" fmla="*/ 27 h 209"/>
                  <a:gd name="T4" fmla="*/ 40 w 182"/>
                  <a:gd name="T5" fmla="*/ 54 h 209"/>
                  <a:gd name="T6" fmla="*/ 62 w 182"/>
                  <a:gd name="T7" fmla="*/ 80 h 209"/>
                  <a:gd name="T8" fmla="*/ 85 w 182"/>
                  <a:gd name="T9" fmla="*/ 104 h 209"/>
                  <a:gd name="T10" fmla="*/ 107 w 182"/>
                  <a:gd name="T11" fmla="*/ 127 h 209"/>
                  <a:gd name="T12" fmla="*/ 131 w 182"/>
                  <a:gd name="T13" fmla="*/ 153 h 209"/>
                  <a:gd name="T14" fmla="*/ 151 w 182"/>
                  <a:gd name="T15" fmla="*/ 180 h 209"/>
                  <a:gd name="T16" fmla="*/ 169 w 182"/>
                  <a:gd name="T17" fmla="*/ 208 h 209"/>
                  <a:gd name="T18" fmla="*/ 173 w 182"/>
                  <a:gd name="T19" fmla="*/ 209 h 209"/>
                  <a:gd name="T20" fmla="*/ 178 w 182"/>
                  <a:gd name="T21" fmla="*/ 208 h 209"/>
                  <a:gd name="T22" fmla="*/ 182 w 182"/>
                  <a:gd name="T23" fmla="*/ 202 h 209"/>
                  <a:gd name="T24" fmla="*/ 182 w 182"/>
                  <a:gd name="T25" fmla="*/ 198 h 209"/>
                  <a:gd name="T26" fmla="*/ 168 w 182"/>
                  <a:gd name="T27" fmla="*/ 167 h 209"/>
                  <a:gd name="T28" fmla="*/ 147 w 182"/>
                  <a:gd name="T29" fmla="*/ 142 h 209"/>
                  <a:gd name="T30" fmla="*/ 124 w 182"/>
                  <a:gd name="T31" fmla="*/ 116 h 209"/>
                  <a:gd name="T32" fmla="*/ 98 w 182"/>
                  <a:gd name="T33" fmla="*/ 95 h 209"/>
                  <a:gd name="T34" fmla="*/ 73 w 182"/>
                  <a:gd name="T35" fmla="*/ 73 h 209"/>
                  <a:gd name="T36" fmla="*/ 47 w 182"/>
                  <a:gd name="T37" fmla="*/ 49 h 209"/>
                  <a:gd name="T38" fmla="*/ 23 w 182"/>
                  <a:gd name="T39" fmla="*/ 25 h 209"/>
                  <a:gd name="T40" fmla="*/ 2 w 182"/>
                  <a:gd name="T41" fmla="*/ 0 h 209"/>
                  <a:gd name="T42" fmla="*/ 2 w 182"/>
                  <a:gd name="T43" fmla="*/ 0 h 209"/>
                  <a:gd name="T44" fmla="*/ 2 w 182"/>
                  <a:gd name="T45" fmla="*/ 0 h 209"/>
                  <a:gd name="T46" fmla="*/ 0 w 182"/>
                  <a:gd name="T47" fmla="*/ 0 h 209"/>
                  <a:gd name="T48" fmla="*/ 0 w 182"/>
                  <a:gd name="T49" fmla="*/ 0 h 209"/>
                  <a:gd name="T50" fmla="*/ 0 w 182"/>
                  <a:gd name="T5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209">
                    <a:moveTo>
                      <a:pt x="0" y="0"/>
                    </a:moveTo>
                    <a:lnTo>
                      <a:pt x="18" y="27"/>
                    </a:lnTo>
                    <a:lnTo>
                      <a:pt x="40" y="54"/>
                    </a:lnTo>
                    <a:lnTo>
                      <a:pt x="62" y="80"/>
                    </a:lnTo>
                    <a:lnTo>
                      <a:pt x="85" y="104"/>
                    </a:lnTo>
                    <a:lnTo>
                      <a:pt x="107" y="127"/>
                    </a:lnTo>
                    <a:lnTo>
                      <a:pt x="131" y="153"/>
                    </a:lnTo>
                    <a:lnTo>
                      <a:pt x="151" y="180"/>
                    </a:lnTo>
                    <a:lnTo>
                      <a:pt x="169" y="208"/>
                    </a:lnTo>
                    <a:lnTo>
                      <a:pt x="173" y="209"/>
                    </a:lnTo>
                    <a:lnTo>
                      <a:pt x="178" y="208"/>
                    </a:lnTo>
                    <a:lnTo>
                      <a:pt x="182" y="202"/>
                    </a:lnTo>
                    <a:lnTo>
                      <a:pt x="182" y="198"/>
                    </a:lnTo>
                    <a:lnTo>
                      <a:pt x="168" y="167"/>
                    </a:lnTo>
                    <a:lnTo>
                      <a:pt x="147" y="142"/>
                    </a:lnTo>
                    <a:lnTo>
                      <a:pt x="124" y="116"/>
                    </a:lnTo>
                    <a:lnTo>
                      <a:pt x="98" y="95"/>
                    </a:lnTo>
                    <a:lnTo>
                      <a:pt x="73" y="73"/>
                    </a:lnTo>
                    <a:lnTo>
                      <a:pt x="47" y="49"/>
                    </a:lnTo>
                    <a:lnTo>
                      <a:pt x="23" y="2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6" name="Freeform 84"/>
              <p:cNvSpPr>
                <a:spLocks/>
              </p:cNvSpPr>
              <p:nvPr/>
            </p:nvSpPr>
            <p:spPr bwMode="auto">
              <a:xfrm>
                <a:off x="5278" y="3087"/>
                <a:ext cx="94" cy="181"/>
              </a:xfrm>
              <a:custGeom>
                <a:avLst/>
                <a:gdLst>
                  <a:gd name="T0" fmla="*/ 0 w 276"/>
                  <a:gd name="T1" fmla="*/ 436 h 436"/>
                  <a:gd name="T2" fmla="*/ 6 w 276"/>
                  <a:gd name="T3" fmla="*/ 418 h 436"/>
                  <a:gd name="T4" fmla="*/ 11 w 276"/>
                  <a:gd name="T5" fmla="*/ 402 h 436"/>
                  <a:gd name="T6" fmla="*/ 19 w 276"/>
                  <a:gd name="T7" fmla="*/ 385 h 436"/>
                  <a:gd name="T8" fmla="*/ 26 w 276"/>
                  <a:gd name="T9" fmla="*/ 369 h 436"/>
                  <a:gd name="T10" fmla="*/ 33 w 276"/>
                  <a:gd name="T11" fmla="*/ 354 h 436"/>
                  <a:gd name="T12" fmla="*/ 42 w 276"/>
                  <a:gd name="T13" fmla="*/ 338 h 436"/>
                  <a:gd name="T14" fmla="*/ 51 w 276"/>
                  <a:gd name="T15" fmla="*/ 323 h 436"/>
                  <a:gd name="T16" fmla="*/ 61 w 276"/>
                  <a:gd name="T17" fmla="*/ 307 h 436"/>
                  <a:gd name="T18" fmla="*/ 68 w 276"/>
                  <a:gd name="T19" fmla="*/ 294 h 436"/>
                  <a:gd name="T20" fmla="*/ 77 w 276"/>
                  <a:gd name="T21" fmla="*/ 279 h 436"/>
                  <a:gd name="T22" fmla="*/ 84 w 276"/>
                  <a:gd name="T23" fmla="*/ 267 h 436"/>
                  <a:gd name="T24" fmla="*/ 93 w 276"/>
                  <a:gd name="T25" fmla="*/ 254 h 436"/>
                  <a:gd name="T26" fmla="*/ 101 w 276"/>
                  <a:gd name="T27" fmla="*/ 239 h 436"/>
                  <a:gd name="T28" fmla="*/ 110 w 276"/>
                  <a:gd name="T29" fmla="*/ 226 h 436"/>
                  <a:gd name="T30" fmla="*/ 119 w 276"/>
                  <a:gd name="T31" fmla="*/ 214 h 436"/>
                  <a:gd name="T32" fmla="*/ 128 w 276"/>
                  <a:gd name="T33" fmla="*/ 201 h 436"/>
                  <a:gd name="T34" fmla="*/ 137 w 276"/>
                  <a:gd name="T35" fmla="*/ 188 h 436"/>
                  <a:gd name="T36" fmla="*/ 145 w 276"/>
                  <a:gd name="T37" fmla="*/ 175 h 436"/>
                  <a:gd name="T38" fmla="*/ 154 w 276"/>
                  <a:gd name="T39" fmla="*/ 161 h 436"/>
                  <a:gd name="T40" fmla="*/ 161 w 276"/>
                  <a:gd name="T41" fmla="*/ 148 h 436"/>
                  <a:gd name="T42" fmla="*/ 170 w 276"/>
                  <a:gd name="T43" fmla="*/ 135 h 436"/>
                  <a:gd name="T44" fmla="*/ 179 w 276"/>
                  <a:gd name="T45" fmla="*/ 124 h 436"/>
                  <a:gd name="T46" fmla="*/ 190 w 276"/>
                  <a:gd name="T47" fmla="*/ 112 h 436"/>
                  <a:gd name="T48" fmla="*/ 201 w 276"/>
                  <a:gd name="T49" fmla="*/ 101 h 436"/>
                  <a:gd name="T50" fmla="*/ 210 w 276"/>
                  <a:gd name="T51" fmla="*/ 91 h 436"/>
                  <a:gd name="T52" fmla="*/ 219 w 276"/>
                  <a:gd name="T53" fmla="*/ 84 h 436"/>
                  <a:gd name="T54" fmla="*/ 230 w 276"/>
                  <a:gd name="T55" fmla="*/ 75 h 436"/>
                  <a:gd name="T56" fmla="*/ 239 w 276"/>
                  <a:gd name="T57" fmla="*/ 66 h 436"/>
                  <a:gd name="T58" fmla="*/ 247 w 276"/>
                  <a:gd name="T59" fmla="*/ 59 h 436"/>
                  <a:gd name="T60" fmla="*/ 256 w 276"/>
                  <a:gd name="T61" fmla="*/ 50 h 436"/>
                  <a:gd name="T62" fmla="*/ 263 w 276"/>
                  <a:gd name="T63" fmla="*/ 39 h 436"/>
                  <a:gd name="T64" fmla="*/ 270 w 276"/>
                  <a:gd name="T65" fmla="*/ 29 h 436"/>
                  <a:gd name="T66" fmla="*/ 276 w 276"/>
                  <a:gd name="T67" fmla="*/ 17 h 436"/>
                  <a:gd name="T68" fmla="*/ 272 w 276"/>
                  <a:gd name="T69" fmla="*/ 6 h 436"/>
                  <a:gd name="T70" fmla="*/ 265 w 276"/>
                  <a:gd name="T71" fmla="*/ 0 h 436"/>
                  <a:gd name="T72" fmla="*/ 252 w 276"/>
                  <a:gd name="T73" fmla="*/ 4 h 436"/>
                  <a:gd name="T74" fmla="*/ 225 w 276"/>
                  <a:gd name="T75" fmla="*/ 24 h 436"/>
                  <a:gd name="T76" fmla="*/ 201 w 276"/>
                  <a:gd name="T77" fmla="*/ 50 h 436"/>
                  <a:gd name="T78" fmla="*/ 179 w 276"/>
                  <a:gd name="T79" fmla="*/ 75 h 436"/>
                  <a:gd name="T80" fmla="*/ 161 w 276"/>
                  <a:gd name="T81" fmla="*/ 102 h 436"/>
                  <a:gd name="T82" fmla="*/ 143 w 276"/>
                  <a:gd name="T83" fmla="*/ 133 h 436"/>
                  <a:gd name="T84" fmla="*/ 126 w 276"/>
                  <a:gd name="T85" fmla="*/ 163 h 436"/>
                  <a:gd name="T86" fmla="*/ 112 w 276"/>
                  <a:gd name="T87" fmla="*/ 194 h 436"/>
                  <a:gd name="T88" fmla="*/ 95 w 276"/>
                  <a:gd name="T89" fmla="*/ 223 h 436"/>
                  <a:gd name="T90" fmla="*/ 88 w 276"/>
                  <a:gd name="T91" fmla="*/ 237 h 436"/>
                  <a:gd name="T92" fmla="*/ 79 w 276"/>
                  <a:gd name="T93" fmla="*/ 252 h 436"/>
                  <a:gd name="T94" fmla="*/ 72 w 276"/>
                  <a:gd name="T95" fmla="*/ 267 h 436"/>
                  <a:gd name="T96" fmla="*/ 66 w 276"/>
                  <a:gd name="T97" fmla="*/ 283 h 436"/>
                  <a:gd name="T98" fmla="*/ 59 w 276"/>
                  <a:gd name="T99" fmla="*/ 298 h 436"/>
                  <a:gd name="T100" fmla="*/ 51 w 276"/>
                  <a:gd name="T101" fmla="*/ 312 h 436"/>
                  <a:gd name="T102" fmla="*/ 42 w 276"/>
                  <a:gd name="T103" fmla="*/ 329 h 436"/>
                  <a:gd name="T104" fmla="*/ 35 w 276"/>
                  <a:gd name="T105" fmla="*/ 343 h 436"/>
                  <a:gd name="T106" fmla="*/ 22 w 276"/>
                  <a:gd name="T107" fmla="*/ 365 h 436"/>
                  <a:gd name="T108" fmla="*/ 11 w 276"/>
                  <a:gd name="T109" fmla="*/ 387 h 436"/>
                  <a:gd name="T110" fmla="*/ 4 w 276"/>
                  <a:gd name="T111" fmla="*/ 411 h 436"/>
                  <a:gd name="T112" fmla="*/ 0 w 276"/>
                  <a:gd name="T113" fmla="*/ 436 h 436"/>
                  <a:gd name="T114" fmla="*/ 0 w 276"/>
                  <a:gd name="T115" fmla="*/ 436 h 436"/>
                  <a:gd name="T116" fmla="*/ 0 w 276"/>
                  <a:gd name="T117" fmla="*/ 436 h 436"/>
                  <a:gd name="T118" fmla="*/ 0 w 276"/>
                  <a:gd name="T119" fmla="*/ 436 h 436"/>
                  <a:gd name="T120" fmla="*/ 0 w 276"/>
                  <a:gd name="T121" fmla="*/ 436 h 436"/>
                  <a:gd name="T122" fmla="*/ 0 w 276"/>
                  <a:gd name="T123" fmla="*/ 43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6" h="436">
                    <a:moveTo>
                      <a:pt x="0" y="436"/>
                    </a:moveTo>
                    <a:lnTo>
                      <a:pt x="6" y="418"/>
                    </a:lnTo>
                    <a:lnTo>
                      <a:pt x="11" y="402"/>
                    </a:lnTo>
                    <a:lnTo>
                      <a:pt x="19" y="385"/>
                    </a:lnTo>
                    <a:lnTo>
                      <a:pt x="26" y="369"/>
                    </a:lnTo>
                    <a:lnTo>
                      <a:pt x="33" y="354"/>
                    </a:lnTo>
                    <a:lnTo>
                      <a:pt x="42" y="338"/>
                    </a:lnTo>
                    <a:lnTo>
                      <a:pt x="51" y="323"/>
                    </a:lnTo>
                    <a:lnTo>
                      <a:pt x="61" y="307"/>
                    </a:lnTo>
                    <a:lnTo>
                      <a:pt x="68" y="294"/>
                    </a:lnTo>
                    <a:lnTo>
                      <a:pt x="77" y="279"/>
                    </a:lnTo>
                    <a:lnTo>
                      <a:pt x="84" y="267"/>
                    </a:lnTo>
                    <a:lnTo>
                      <a:pt x="93" y="254"/>
                    </a:lnTo>
                    <a:lnTo>
                      <a:pt x="101" y="239"/>
                    </a:lnTo>
                    <a:lnTo>
                      <a:pt x="110" y="226"/>
                    </a:lnTo>
                    <a:lnTo>
                      <a:pt x="119" y="214"/>
                    </a:lnTo>
                    <a:lnTo>
                      <a:pt x="128" y="201"/>
                    </a:lnTo>
                    <a:lnTo>
                      <a:pt x="137" y="188"/>
                    </a:lnTo>
                    <a:lnTo>
                      <a:pt x="145" y="175"/>
                    </a:lnTo>
                    <a:lnTo>
                      <a:pt x="154" y="161"/>
                    </a:lnTo>
                    <a:lnTo>
                      <a:pt x="161" y="148"/>
                    </a:lnTo>
                    <a:lnTo>
                      <a:pt x="170" y="135"/>
                    </a:lnTo>
                    <a:lnTo>
                      <a:pt x="179" y="124"/>
                    </a:lnTo>
                    <a:lnTo>
                      <a:pt x="190" y="112"/>
                    </a:lnTo>
                    <a:lnTo>
                      <a:pt x="201" y="101"/>
                    </a:lnTo>
                    <a:lnTo>
                      <a:pt x="210" y="91"/>
                    </a:lnTo>
                    <a:lnTo>
                      <a:pt x="219" y="84"/>
                    </a:lnTo>
                    <a:lnTo>
                      <a:pt x="230" y="75"/>
                    </a:lnTo>
                    <a:lnTo>
                      <a:pt x="239" y="66"/>
                    </a:lnTo>
                    <a:lnTo>
                      <a:pt x="247" y="59"/>
                    </a:lnTo>
                    <a:lnTo>
                      <a:pt x="256" y="50"/>
                    </a:lnTo>
                    <a:lnTo>
                      <a:pt x="263" y="39"/>
                    </a:lnTo>
                    <a:lnTo>
                      <a:pt x="270" y="29"/>
                    </a:lnTo>
                    <a:lnTo>
                      <a:pt x="276" y="17"/>
                    </a:lnTo>
                    <a:lnTo>
                      <a:pt x="272" y="6"/>
                    </a:lnTo>
                    <a:lnTo>
                      <a:pt x="265" y="0"/>
                    </a:lnTo>
                    <a:lnTo>
                      <a:pt x="252" y="4"/>
                    </a:lnTo>
                    <a:lnTo>
                      <a:pt x="225" y="24"/>
                    </a:lnTo>
                    <a:lnTo>
                      <a:pt x="201" y="50"/>
                    </a:lnTo>
                    <a:lnTo>
                      <a:pt x="179" y="75"/>
                    </a:lnTo>
                    <a:lnTo>
                      <a:pt x="161" y="102"/>
                    </a:lnTo>
                    <a:lnTo>
                      <a:pt x="143" y="133"/>
                    </a:lnTo>
                    <a:lnTo>
                      <a:pt x="126" y="163"/>
                    </a:lnTo>
                    <a:lnTo>
                      <a:pt x="112" y="194"/>
                    </a:lnTo>
                    <a:lnTo>
                      <a:pt x="95" y="223"/>
                    </a:lnTo>
                    <a:lnTo>
                      <a:pt x="88" y="237"/>
                    </a:lnTo>
                    <a:lnTo>
                      <a:pt x="79" y="252"/>
                    </a:lnTo>
                    <a:lnTo>
                      <a:pt x="72" y="267"/>
                    </a:lnTo>
                    <a:lnTo>
                      <a:pt x="66" y="283"/>
                    </a:lnTo>
                    <a:lnTo>
                      <a:pt x="59" y="298"/>
                    </a:lnTo>
                    <a:lnTo>
                      <a:pt x="51" y="312"/>
                    </a:lnTo>
                    <a:lnTo>
                      <a:pt x="42" y="329"/>
                    </a:lnTo>
                    <a:lnTo>
                      <a:pt x="35" y="343"/>
                    </a:lnTo>
                    <a:lnTo>
                      <a:pt x="22" y="365"/>
                    </a:lnTo>
                    <a:lnTo>
                      <a:pt x="11" y="387"/>
                    </a:lnTo>
                    <a:lnTo>
                      <a:pt x="4" y="411"/>
                    </a:lnTo>
                    <a:lnTo>
                      <a:pt x="0" y="436"/>
                    </a:lnTo>
                    <a:lnTo>
                      <a:pt x="0" y="436"/>
                    </a:lnTo>
                    <a:lnTo>
                      <a:pt x="0" y="436"/>
                    </a:lnTo>
                    <a:lnTo>
                      <a:pt x="0" y="436"/>
                    </a:lnTo>
                    <a:lnTo>
                      <a:pt x="0" y="436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7" name="Freeform 85"/>
              <p:cNvSpPr>
                <a:spLocks/>
              </p:cNvSpPr>
              <p:nvPr/>
            </p:nvSpPr>
            <p:spPr bwMode="auto">
              <a:xfrm>
                <a:off x="5030" y="3002"/>
                <a:ext cx="45" cy="44"/>
              </a:xfrm>
              <a:custGeom>
                <a:avLst/>
                <a:gdLst>
                  <a:gd name="T0" fmla="*/ 0 w 133"/>
                  <a:gd name="T1" fmla="*/ 0 h 107"/>
                  <a:gd name="T2" fmla="*/ 7 w 133"/>
                  <a:gd name="T3" fmla="*/ 5 h 107"/>
                  <a:gd name="T4" fmla="*/ 16 w 133"/>
                  <a:gd name="T5" fmla="*/ 13 h 107"/>
                  <a:gd name="T6" fmla="*/ 21 w 133"/>
                  <a:gd name="T7" fmla="*/ 20 h 107"/>
                  <a:gd name="T8" fmla="*/ 29 w 133"/>
                  <a:gd name="T9" fmla="*/ 25 h 107"/>
                  <a:gd name="T10" fmla="*/ 36 w 133"/>
                  <a:gd name="T11" fmla="*/ 33 h 107"/>
                  <a:gd name="T12" fmla="*/ 43 w 133"/>
                  <a:gd name="T13" fmla="*/ 40 h 107"/>
                  <a:gd name="T14" fmla="*/ 49 w 133"/>
                  <a:gd name="T15" fmla="*/ 47 h 107"/>
                  <a:gd name="T16" fmla="*/ 56 w 133"/>
                  <a:gd name="T17" fmla="*/ 55 h 107"/>
                  <a:gd name="T18" fmla="*/ 63 w 133"/>
                  <a:gd name="T19" fmla="*/ 62 h 107"/>
                  <a:gd name="T20" fmla="*/ 73 w 133"/>
                  <a:gd name="T21" fmla="*/ 69 h 107"/>
                  <a:gd name="T22" fmla="*/ 80 w 133"/>
                  <a:gd name="T23" fmla="*/ 76 h 107"/>
                  <a:gd name="T24" fmla="*/ 89 w 133"/>
                  <a:gd name="T25" fmla="*/ 82 h 107"/>
                  <a:gd name="T26" fmla="*/ 96 w 133"/>
                  <a:gd name="T27" fmla="*/ 89 h 107"/>
                  <a:gd name="T28" fmla="*/ 105 w 133"/>
                  <a:gd name="T29" fmla="*/ 95 h 107"/>
                  <a:gd name="T30" fmla="*/ 115 w 133"/>
                  <a:gd name="T31" fmla="*/ 102 h 107"/>
                  <a:gd name="T32" fmla="*/ 124 w 133"/>
                  <a:gd name="T33" fmla="*/ 107 h 107"/>
                  <a:gd name="T34" fmla="*/ 127 w 133"/>
                  <a:gd name="T35" fmla="*/ 107 h 107"/>
                  <a:gd name="T36" fmla="*/ 131 w 133"/>
                  <a:gd name="T37" fmla="*/ 106 h 107"/>
                  <a:gd name="T38" fmla="*/ 133 w 133"/>
                  <a:gd name="T39" fmla="*/ 102 h 107"/>
                  <a:gd name="T40" fmla="*/ 131 w 133"/>
                  <a:gd name="T41" fmla="*/ 98 h 107"/>
                  <a:gd name="T42" fmla="*/ 124 w 133"/>
                  <a:gd name="T43" fmla="*/ 91 h 107"/>
                  <a:gd name="T44" fmla="*/ 116 w 133"/>
                  <a:gd name="T45" fmla="*/ 82 h 107"/>
                  <a:gd name="T46" fmla="*/ 109 w 133"/>
                  <a:gd name="T47" fmla="*/ 75 h 107"/>
                  <a:gd name="T48" fmla="*/ 100 w 133"/>
                  <a:gd name="T49" fmla="*/ 67 h 107"/>
                  <a:gd name="T50" fmla="*/ 93 w 133"/>
                  <a:gd name="T51" fmla="*/ 62 h 107"/>
                  <a:gd name="T52" fmla="*/ 84 w 133"/>
                  <a:gd name="T53" fmla="*/ 55 h 107"/>
                  <a:gd name="T54" fmla="*/ 76 w 133"/>
                  <a:gd name="T55" fmla="*/ 49 h 107"/>
                  <a:gd name="T56" fmla="*/ 67 w 133"/>
                  <a:gd name="T57" fmla="*/ 44 h 107"/>
                  <a:gd name="T58" fmla="*/ 58 w 133"/>
                  <a:gd name="T59" fmla="*/ 38 h 107"/>
                  <a:gd name="T60" fmla="*/ 51 w 133"/>
                  <a:gd name="T61" fmla="*/ 33 h 107"/>
                  <a:gd name="T62" fmla="*/ 42 w 133"/>
                  <a:gd name="T63" fmla="*/ 27 h 107"/>
                  <a:gd name="T64" fmla="*/ 34 w 133"/>
                  <a:gd name="T65" fmla="*/ 22 h 107"/>
                  <a:gd name="T66" fmla="*/ 25 w 133"/>
                  <a:gd name="T67" fmla="*/ 16 h 107"/>
                  <a:gd name="T68" fmla="*/ 18 w 133"/>
                  <a:gd name="T69" fmla="*/ 11 h 107"/>
                  <a:gd name="T70" fmla="*/ 9 w 133"/>
                  <a:gd name="T71" fmla="*/ 5 h 107"/>
                  <a:gd name="T72" fmla="*/ 1 w 133"/>
                  <a:gd name="T73" fmla="*/ 0 h 107"/>
                  <a:gd name="T74" fmla="*/ 0 w 133"/>
                  <a:gd name="T75" fmla="*/ 0 h 107"/>
                  <a:gd name="T76" fmla="*/ 0 w 133"/>
                  <a:gd name="T77" fmla="*/ 0 h 107"/>
                  <a:gd name="T78" fmla="*/ 0 w 133"/>
                  <a:gd name="T79" fmla="*/ 0 h 107"/>
                  <a:gd name="T80" fmla="*/ 0 w 133"/>
                  <a:gd name="T81" fmla="*/ 0 h 107"/>
                  <a:gd name="T82" fmla="*/ 0 w 133"/>
                  <a:gd name="T8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3" h="107">
                    <a:moveTo>
                      <a:pt x="0" y="0"/>
                    </a:moveTo>
                    <a:lnTo>
                      <a:pt x="7" y="5"/>
                    </a:lnTo>
                    <a:lnTo>
                      <a:pt x="16" y="13"/>
                    </a:lnTo>
                    <a:lnTo>
                      <a:pt x="21" y="20"/>
                    </a:lnTo>
                    <a:lnTo>
                      <a:pt x="29" y="25"/>
                    </a:lnTo>
                    <a:lnTo>
                      <a:pt x="36" y="33"/>
                    </a:lnTo>
                    <a:lnTo>
                      <a:pt x="43" y="40"/>
                    </a:lnTo>
                    <a:lnTo>
                      <a:pt x="49" y="47"/>
                    </a:lnTo>
                    <a:lnTo>
                      <a:pt x="56" y="55"/>
                    </a:lnTo>
                    <a:lnTo>
                      <a:pt x="63" y="62"/>
                    </a:lnTo>
                    <a:lnTo>
                      <a:pt x="73" y="69"/>
                    </a:lnTo>
                    <a:lnTo>
                      <a:pt x="80" y="76"/>
                    </a:lnTo>
                    <a:lnTo>
                      <a:pt x="89" y="82"/>
                    </a:lnTo>
                    <a:lnTo>
                      <a:pt x="96" y="89"/>
                    </a:lnTo>
                    <a:lnTo>
                      <a:pt x="105" y="95"/>
                    </a:lnTo>
                    <a:lnTo>
                      <a:pt x="115" y="102"/>
                    </a:lnTo>
                    <a:lnTo>
                      <a:pt x="124" y="107"/>
                    </a:lnTo>
                    <a:lnTo>
                      <a:pt x="127" y="107"/>
                    </a:lnTo>
                    <a:lnTo>
                      <a:pt x="131" y="106"/>
                    </a:lnTo>
                    <a:lnTo>
                      <a:pt x="133" y="102"/>
                    </a:lnTo>
                    <a:lnTo>
                      <a:pt x="131" y="98"/>
                    </a:lnTo>
                    <a:lnTo>
                      <a:pt x="124" y="91"/>
                    </a:lnTo>
                    <a:lnTo>
                      <a:pt x="116" y="82"/>
                    </a:lnTo>
                    <a:lnTo>
                      <a:pt x="109" y="75"/>
                    </a:lnTo>
                    <a:lnTo>
                      <a:pt x="100" y="67"/>
                    </a:lnTo>
                    <a:lnTo>
                      <a:pt x="93" y="62"/>
                    </a:lnTo>
                    <a:lnTo>
                      <a:pt x="84" y="55"/>
                    </a:lnTo>
                    <a:lnTo>
                      <a:pt x="76" y="49"/>
                    </a:lnTo>
                    <a:lnTo>
                      <a:pt x="67" y="44"/>
                    </a:lnTo>
                    <a:lnTo>
                      <a:pt x="58" y="38"/>
                    </a:lnTo>
                    <a:lnTo>
                      <a:pt x="51" y="33"/>
                    </a:lnTo>
                    <a:lnTo>
                      <a:pt x="42" y="27"/>
                    </a:lnTo>
                    <a:lnTo>
                      <a:pt x="34" y="22"/>
                    </a:lnTo>
                    <a:lnTo>
                      <a:pt x="25" y="16"/>
                    </a:lnTo>
                    <a:lnTo>
                      <a:pt x="18" y="11"/>
                    </a:lnTo>
                    <a:lnTo>
                      <a:pt x="9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8" name="Freeform 86"/>
              <p:cNvSpPr>
                <a:spLocks/>
              </p:cNvSpPr>
              <p:nvPr/>
            </p:nvSpPr>
            <p:spPr bwMode="auto">
              <a:xfrm>
                <a:off x="5306" y="2695"/>
                <a:ext cx="37" cy="19"/>
              </a:xfrm>
              <a:custGeom>
                <a:avLst/>
                <a:gdLst>
                  <a:gd name="T0" fmla="*/ 0 w 108"/>
                  <a:gd name="T1" fmla="*/ 0 h 47"/>
                  <a:gd name="T2" fmla="*/ 4 w 108"/>
                  <a:gd name="T3" fmla="*/ 4 h 47"/>
                  <a:gd name="T4" fmla="*/ 8 w 108"/>
                  <a:gd name="T5" fmla="*/ 7 h 47"/>
                  <a:gd name="T6" fmla="*/ 10 w 108"/>
                  <a:gd name="T7" fmla="*/ 11 h 47"/>
                  <a:gd name="T8" fmla="*/ 13 w 108"/>
                  <a:gd name="T9" fmla="*/ 13 h 47"/>
                  <a:gd name="T10" fmla="*/ 22 w 108"/>
                  <a:gd name="T11" fmla="*/ 16 h 47"/>
                  <a:gd name="T12" fmla="*/ 30 w 108"/>
                  <a:gd name="T13" fmla="*/ 22 h 47"/>
                  <a:gd name="T14" fmla="*/ 39 w 108"/>
                  <a:gd name="T15" fmla="*/ 26 h 47"/>
                  <a:gd name="T16" fmla="*/ 46 w 108"/>
                  <a:gd name="T17" fmla="*/ 31 h 47"/>
                  <a:gd name="T18" fmla="*/ 52 w 108"/>
                  <a:gd name="T19" fmla="*/ 36 h 47"/>
                  <a:gd name="T20" fmla="*/ 59 w 108"/>
                  <a:gd name="T21" fmla="*/ 40 h 47"/>
                  <a:gd name="T22" fmla="*/ 66 w 108"/>
                  <a:gd name="T23" fmla="*/ 44 h 47"/>
                  <a:gd name="T24" fmla="*/ 72 w 108"/>
                  <a:gd name="T25" fmla="*/ 46 h 47"/>
                  <a:gd name="T26" fmla="*/ 79 w 108"/>
                  <a:gd name="T27" fmla="*/ 47 h 47"/>
                  <a:gd name="T28" fmla="*/ 86 w 108"/>
                  <a:gd name="T29" fmla="*/ 47 h 47"/>
                  <a:gd name="T30" fmla="*/ 95 w 108"/>
                  <a:gd name="T31" fmla="*/ 47 h 47"/>
                  <a:gd name="T32" fmla="*/ 103 w 108"/>
                  <a:gd name="T33" fmla="*/ 47 h 47"/>
                  <a:gd name="T34" fmla="*/ 104 w 108"/>
                  <a:gd name="T35" fmla="*/ 47 h 47"/>
                  <a:gd name="T36" fmla="*/ 106 w 108"/>
                  <a:gd name="T37" fmla="*/ 44 h 47"/>
                  <a:gd name="T38" fmla="*/ 108 w 108"/>
                  <a:gd name="T39" fmla="*/ 42 h 47"/>
                  <a:gd name="T40" fmla="*/ 106 w 108"/>
                  <a:gd name="T41" fmla="*/ 42 h 47"/>
                  <a:gd name="T42" fmla="*/ 99 w 108"/>
                  <a:gd name="T43" fmla="*/ 40 h 47"/>
                  <a:gd name="T44" fmla="*/ 90 w 108"/>
                  <a:gd name="T45" fmla="*/ 38 h 47"/>
                  <a:gd name="T46" fmla="*/ 83 w 108"/>
                  <a:gd name="T47" fmla="*/ 38 h 47"/>
                  <a:gd name="T48" fmla="*/ 73 w 108"/>
                  <a:gd name="T49" fmla="*/ 38 h 47"/>
                  <a:gd name="T50" fmla="*/ 64 w 108"/>
                  <a:gd name="T51" fmla="*/ 36 h 47"/>
                  <a:gd name="T52" fmla="*/ 59 w 108"/>
                  <a:gd name="T53" fmla="*/ 31 h 47"/>
                  <a:gd name="T54" fmla="*/ 52 w 108"/>
                  <a:gd name="T55" fmla="*/ 26 h 47"/>
                  <a:gd name="T56" fmla="*/ 46 w 108"/>
                  <a:gd name="T57" fmla="*/ 20 h 47"/>
                  <a:gd name="T58" fmla="*/ 41 w 108"/>
                  <a:gd name="T59" fmla="*/ 16 h 47"/>
                  <a:gd name="T60" fmla="*/ 33 w 108"/>
                  <a:gd name="T61" fmla="*/ 15 h 47"/>
                  <a:gd name="T62" fmla="*/ 26 w 108"/>
                  <a:gd name="T63" fmla="*/ 13 h 47"/>
                  <a:gd name="T64" fmla="*/ 21 w 108"/>
                  <a:gd name="T65" fmla="*/ 11 h 47"/>
                  <a:gd name="T66" fmla="*/ 15 w 108"/>
                  <a:gd name="T67" fmla="*/ 9 h 47"/>
                  <a:gd name="T68" fmla="*/ 11 w 108"/>
                  <a:gd name="T69" fmla="*/ 5 h 47"/>
                  <a:gd name="T70" fmla="*/ 6 w 108"/>
                  <a:gd name="T71" fmla="*/ 4 h 47"/>
                  <a:gd name="T72" fmla="*/ 0 w 108"/>
                  <a:gd name="T73" fmla="*/ 0 h 47"/>
                  <a:gd name="T74" fmla="*/ 0 w 108"/>
                  <a:gd name="T75" fmla="*/ 0 h 47"/>
                  <a:gd name="T76" fmla="*/ 0 w 108"/>
                  <a:gd name="T77" fmla="*/ 0 h 47"/>
                  <a:gd name="T78" fmla="*/ 0 w 108"/>
                  <a:gd name="T79" fmla="*/ 0 h 47"/>
                  <a:gd name="T80" fmla="*/ 0 w 108"/>
                  <a:gd name="T81" fmla="*/ 0 h 47"/>
                  <a:gd name="T82" fmla="*/ 0 w 108"/>
                  <a:gd name="T8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8" h="47">
                    <a:moveTo>
                      <a:pt x="0" y="0"/>
                    </a:moveTo>
                    <a:lnTo>
                      <a:pt x="4" y="4"/>
                    </a:lnTo>
                    <a:lnTo>
                      <a:pt x="8" y="7"/>
                    </a:lnTo>
                    <a:lnTo>
                      <a:pt x="10" y="11"/>
                    </a:lnTo>
                    <a:lnTo>
                      <a:pt x="13" y="13"/>
                    </a:lnTo>
                    <a:lnTo>
                      <a:pt x="22" y="16"/>
                    </a:lnTo>
                    <a:lnTo>
                      <a:pt x="30" y="22"/>
                    </a:lnTo>
                    <a:lnTo>
                      <a:pt x="39" y="26"/>
                    </a:lnTo>
                    <a:lnTo>
                      <a:pt x="46" y="31"/>
                    </a:lnTo>
                    <a:lnTo>
                      <a:pt x="52" y="36"/>
                    </a:lnTo>
                    <a:lnTo>
                      <a:pt x="59" y="40"/>
                    </a:lnTo>
                    <a:lnTo>
                      <a:pt x="66" y="44"/>
                    </a:lnTo>
                    <a:lnTo>
                      <a:pt x="72" y="46"/>
                    </a:lnTo>
                    <a:lnTo>
                      <a:pt x="79" y="47"/>
                    </a:lnTo>
                    <a:lnTo>
                      <a:pt x="86" y="47"/>
                    </a:lnTo>
                    <a:lnTo>
                      <a:pt x="95" y="47"/>
                    </a:lnTo>
                    <a:lnTo>
                      <a:pt x="103" y="47"/>
                    </a:lnTo>
                    <a:lnTo>
                      <a:pt x="104" y="47"/>
                    </a:lnTo>
                    <a:lnTo>
                      <a:pt x="106" y="44"/>
                    </a:lnTo>
                    <a:lnTo>
                      <a:pt x="108" y="42"/>
                    </a:lnTo>
                    <a:lnTo>
                      <a:pt x="106" y="42"/>
                    </a:lnTo>
                    <a:lnTo>
                      <a:pt x="99" y="40"/>
                    </a:lnTo>
                    <a:lnTo>
                      <a:pt x="90" y="38"/>
                    </a:lnTo>
                    <a:lnTo>
                      <a:pt x="83" y="38"/>
                    </a:lnTo>
                    <a:lnTo>
                      <a:pt x="73" y="38"/>
                    </a:lnTo>
                    <a:lnTo>
                      <a:pt x="64" y="36"/>
                    </a:lnTo>
                    <a:lnTo>
                      <a:pt x="59" y="31"/>
                    </a:lnTo>
                    <a:lnTo>
                      <a:pt x="52" y="26"/>
                    </a:lnTo>
                    <a:lnTo>
                      <a:pt x="46" y="20"/>
                    </a:lnTo>
                    <a:lnTo>
                      <a:pt x="41" y="16"/>
                    </a:lnTo>
                    <a:lnTo>
                      <a:pt x="33" y="15"/>
                    </a:lnTo>
                    <a:lnTo>
                      <a:pt x="26" y="13"/>
                    </a:lnTo>
                    <a:lnTo>
                      <a:pt x="21" y="11"/>
                    </a:lnTo>
                    <a:lnTo>
                      <a:pt x="15" y="9"/>
                    </a:lnTo>
                    <a:lnTo>
                      <a:pt x="11" y="5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9" name="Freeform 87"/>
              <p:cNvSpPr>
                <a:spLocks/>
              </p:cNvSpPr>
              <p:nvPr/>
            </p:nvSpPr>
            <p:spPr bwMode="auto">
              <a:xfrm>
                <a:off x="5314" y="2709"/>
                <a:ext cx="26" cy="27"/>
              </a:xfrm>
              <a:custGeom>
                <a:avLst/>
                <a:gdLst>
                  <a:gd name="T0" fmla="*/ 0 w 77"/>
                  <a:gd name="T1" fmla="*/ 2 h 65"/>
                  <a:gd name="T2" fmla="*/ 2 w 77"/>
                  <a:gd name="T3" fmla="*/ 9 h 65"/>
                  <a:gd name="T4" fmla="*/ 4 w 77"/>
                  <a:gd name="T5" fmla="*/ 18 h 65"/>
                  <a:gd name="T6" fmla="*/ 4 w 77"/>
                  <a:gd name="T7" fmla="*/ 25 h 65"/>
                  <a:gd name="T8" fmla="*/ 4 w 77"/>
                  <a:gd name="T9" fmla="*/ 34 h 65"/>
                  <a:gd name="T10" fmla="*/ 4 w 77"/>
                  <a:gd name="T11" fmla="*/ 38 h 65"/>
                  <a:gd name="T12" fmla="*/ 2 w 77"/>
                  <a:gd name="T13" fmla="*/ 40 h 65"/>
                  <a:gd name="T14" fmla="*/ 2 w 77"/>
                  <a:gd name="T15" fmla="*/ 44 h 65"/>
                  <a:gd name="T16" fmla="*/ 0 w 77"/>
                  <a:gd name="T17" fmla="*/ 47 h 65"/>
                  <a:gd name="T18" fmla="*/ 0 w 77"/>
                  <a:gd name="T19" fmla="*/ 55 h 65"/>
                  <a:gd name="T20" fmla="*/ 4 w 77"/>
                  <a:gd name="T21" fmla="*/ 60 h 65"/>
                  <a:gd name="T22" fmla="*/ 9 w 77"/>
                  <a:gd name="T23" fmla="*/ 65 h 65"/>
                  <a:gd name="T24" fmla="*/ 15 w 77"/>
                  <a:gd name="T25" fmla="*/ 65 h 65"/>
                  <a:gd name="T26" fmla="*/ 22 w 77"/>
                  <a:gd name="T27" fmla="*/ 64 h 65"/>
                  <a:gd name="T28" fmla="*/ 29 w 77"/>
                  <a:gd name="T29" fmla="*/ 60 h 65"/>
                  <a:gd name="T30" fmla="*/ 35 w 77"/>
                  <a:gd name="T31" fmla="*/ 55 h 65"/>
                  <a:gd name="T32" fmla="*/ 40 w 77"/>
                  <a:gd name="T33" fmla="*/ 49 h 65"/>
                  <a:gd name="T34" fmla="*/ 49 w 77"/>
                  <a:gd name="T35" fmla="*/ 40 h 65"/>
                  <a:gd name="T36" fmla="*/ 57 w 77"/>
                  <a:gd name="T37" fmla="*/ 33 h 65"/>
                  <a:gd name="T38" fmla="*/ 66 w 77"/>
                  <a:gd name="T39" fmla="*/ 24 h 65"/>
                  <a:gd name="T40" fmla="*/ 75 w 77"/>
                  <a:gd name="T41" fmla="*/ 18 h 65"/>
                  <a:gd name="T42" fmla="*/ 75 w 77"/>
                  <a:gd name="T43" fmla="*/ 16 h 65"/>
                  <a:gd name="T44" fmla="*/ 77 w 77"/>
                  <a:gd name="T45" fmla="*/ 13 h 65"/>
                  <a:gd name="T46" fmla="*/ 77 w 77"/>
                  <a:gd name="T47" fmla="*/ 11 h 65"/>
                  <a:gd name="T48" fmla="*/ 75 w 77"/>
                  <a:gd name="T49" fmla="*/ 11 h 65"/>
                  <a:gd name="T50" fmla="*/ 62 w 77"/>
                  <a:gd name="T51" fmla="*/ 14 h 65"/>
                  <a:gd name="T52" fmla="*/ 51 w 77"/>
                  <a:gd name="T53" fmla="*/ 22 h 65"/>
                  <a:gd name="T54" fmla="*/ 40 w 77"/>
                  <a:gd name="T55" fmla="*/ 31 h 65"/>
                  <a:gd name="T56" fmla="*/ 31 w 77"/>
                  <a:gd name="T57" fmla="*/ 40 h 65"/>
                  <a:gd name="T58" fmla="*/ 28 w 77"/>
                  <a:gd name="T59" fmla="*/ 44 h 65"/>
                  <a:gd name="T60" fmla="*/ 24 w 77"/>
                  <a:gd name="T61" fmla="*/ 47 h 65"/>
                  <a:gd name="T62" fmla="*/ 18 w 77"/>
                  <a:gd name="T63" fmla="*/ 49 h 65"/>
                  <a:gd name="T64" fmla="*/ 13 w 77"/>
                  <a:gd name="T65" fmla="*/ 47 h 65"/>
                  <a:gd name="T66" fmla="*/ 11 w 77"/>
                  <a:gd name="T67" fmla="*/ 45 h 65"/>
                  <a:gd name="T68" fmla="*/ 9 w 77"/>
                  <a:gd name="T69" fmla="*/ 42 h 65"/>
                  <a:gd name="T70" fmla="*/ 9 w 77"/>
                  <a:gd name="T71" fmla="*/ 36 h 65"/>
                  <a:gd name="T72" fmla="*/ 9 w 77"/>
                  <a:gd name="T73" fmla="*/ 33 h 65"/>
                  <a:gd name="T74" fmla="*/ 9 w 77"/>
                  <a:gd name="T75" fmla="*/ 24 h 65"/>
                  <a:gd name="T76" fmla="*/ 7 w 77"/>
                  <a:gd name="T77" fmla="*/ 16 h 65"/>
                  <a:gd name="T78" fmla="*/ 4 w 77"/>
                  <a:gd name="T79" fmla="*/ 7 h 65"/>
                  <a:gd name="T80" fmla="*/ 0 w 77"/>
                  <a:gd name="T81" fmla="*/ 0 h 65"/>
                  <a:gd name="T82" fmla="*/ 0 w 77"/>
                  <a:gd name="T83" fmla="*/ 0 h 65"/>
                  <a:gd name="T84" fmla="*/ 0 w 77"/>
                  <a:gd name="T85" fmla="*/ 0 h 65"/>
                  <a:gd name="T86" fmla="*/ 0 w 77"/>
                  <a:gd name="T87" fmla="*/ 0 h 65"/>
                  <a:gd name="T88" fmla="*/ 0 w 77"/>
                  <a:gd name="T89" fmla="*/ 2 h 65"/>
                  <a:gd name="T90" fmla="*/ 0 w 77"/>
                  <a:gd name="T91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65">
                    <a:moveTo>
                      <a:pt x="0" y="2"/>
                    </a:moveTo>
                    <a:lnTo>
                      <a:pt x="2" y="9"/>
                    </a:lnTo>
                    <a:lnTo>
                      <a:pt x="4" y="18"/>
                    </a:lnTo>
                    <a:lnTo>
                      <a:pt x="4" y="25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4" y="60"/>
                    </a:lnTo>
                    <a:lnTo>
                      <a:pt x="9" y="65"/>
                    </a:lnTo>
                    <a:lnTo>
                      <a:pt x="15" y="65"/>
                    </a:lnTo>
                    <a:lnTo>
                      <a:pt x="22" y="64"/>
                    </a:lnTo>
                    <a:lnTo>
                      <a:pt x="29" y="60"/>
                    </a:lnTo>
                    <a:lnTo>
                      <a:pt x="35" y="55"/>
                    </a:lnTo>
                    <a:lnTo>
                      <a:pt x="40" y="49"/>
                    </a:lnTo>
                    <a:lnTo>
                      <a:pt x="49" y="40"/>
                    </a:lnTo>
                    <a:lnTo>
                      <a:pt x="57" y="33"/>
                    </a:lnTo>
                    <a:lnTo>
                      <a:pt x="66" y="24"/>
                    </a:lnTo>
                    <a:lnTo>
                      <a:pt x="75" y="18"/>
                    </a:lnTo>
                    <a:lnTo>
                      <a:pt x="75" y="16"/>
                    </a:lnTo>
                    <a:lnTo>
                      <a:pt x="77" y="13"/>
                    </a:lnTo>
                    <a:lnTo>
                      <a:pt x="77" y="11"/>
                    </a:lnTo>
                    <a:lnTo>
                      <a:pt x="75" y="11"/>
                    </a:lnTo>
                    <a:lnTo>
                      <a:pt x="62" y="14"/>
                    </a:lnTo>
                    <a:lnTo>
                      <a:pt x="51" y="22"/>
                    </a:lnTo>
                    <a:lnTo>
                      <a:pt x="40" y="31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4" y="47"/>
                    </a:lnTo>
                    <a:lnTo>
                      <a:pt x="18" y="49"/>
                    </a:lnTo>
                    <a:lnTo>
                      <a:pt x="13" y="47"/>
                    </a:lnTo>
                    <a:lnTo>
                      <a:pt x="11" y="4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3"/>
                    </a:lnTo>
                    <a:lnTo>
                      <a:pt x="9" y="24"/>
                    </a:lnTo>
                    <a:lnTo>
                      <a:pt x="7" y="1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0" name="Freeform 88"/>
              <p:cNvSpPr>
                <a:spLocks/>
              </p:cNvSpPr>
              <p:nvPr/>
            </p:nvSpPr>
            <p:spPr bwMode="auto">
              <a:xfrm>
                <a:off x="5222" y="2867"/>
                <a:ext cx="114" cy="393"/>
              </a:xfrm>
              <a:custGeom>
                <a:avLst/>
                <a:gdLst>
                  <a:gd name="T0" fmla="*/ 312 w 334"/>
                  <a:gd name="T1" fmla="*/ 22 h 943"/>
                  <a:gd name="T2" fmla="*/ 275 w 334"/>
                  <a:gd name="T3" fmla="*/ 70 h 943"/>
                  <a:gd name="T4" fmla="*/ 241 w 334"/>
                  <a:gd name="T5" fmla="*/ 121 h 943"/>
                  <a:gd name="T6" fmla="*/ 206 w 334"/>
                  <a:gd name="T7" fmla="*/ 172 h 943"/>
                  <a:gd name="T8" fmla="*/ 170 w 334"/>
                  <a:gd name="T9" fmla="*/ 226 h 943"/>
                  <a:gd name="T10" fmla="*/ 135 w 334"/>
                  <a:gd name="T11" fmla="*/ 287 h 943"/>
                  <a:gd name="T12" fmla="*/ 104 w 334"/>
                  <a:gd name="T13" fmla="*/ 347 h 943"/>
                  <a:gd name="T14" fmla="*/ 78 w 334"/>
                  <a:gd name="T15" fmla="*/ 411 h 943"/>
                  <a:gd name="T16" fmla="*/ 55 w 334"/>
                  <a:gd name="T17" fmla="*/ 476 h 943"/>
                  <a:gd name="T18" fmla="*/ 36 w 334"/>
                  <a:gd name="T19" fmla="*/ 542 h 943"/>
                  <a:gd name="T20" fmla="*/ 22 w 334"/>
                  <a:gd name="T21" fmla="*/ 609 h 943"/>
                  <a:gd name="T22" fmla="*/ 9 w 334"/>
                  <a:gd name="T23" fmla="*/ 677 h 943"/>
                  <a:gd name="T24" fmla="*/ 0 w 334"/>
                  <a:gd name="T25" fmla="*/ 764 h 943"/>
                  <a:gd name="T26" fmla="*/ 5 w 334"/>
                  <a:gd name="T27" fmla="*/ 877 h 943"/>
                  <a:gd name="T28" fmla="*/ 29 w 334"/>
                  <a:gd name="T29" fmla="*/ 939 h 943"/>
                  <a:gd name="T30" fmla="*/ 53 w 334"/>
                  <a:gd name="T31" fmla="*/ 943 h 943"/>
                  <a:gd name="T32" fmla="*/ 82 w 334"/>
                  <a:gd name="T33" fmla="*/ 919 h 943"/>
                  <a:gd name="T34" fmla="*/ 108 w 334"/>
                  <a:gd name="T35" fmla="*/ 877 h 943"/>
                  <a:gd name="T36" fmla="*/ 118 w 334"/>
                  <a:gd name="T37" fmla="*/ 830 h 943"/>
                  <a:gd name="T38" fmla="*/ 124 w 334"/>
                  <a:gd name="T39" fmla="*/ 781 h 943"/>
                  <a:gd name="T40" fmla="*/ 131 w 334"/>
                  <a:gd name="T41" fmla="*/ 691 h 943"/>
                  <a:gd name="T42" fmla="*/ 151 w 334"/>
                  <a:gd name="T43" fmla="*/ 566 h 943"/>
                  <a:gd name="T44" fmla="*/ 170 w 334"/>
                  <a:gd name="T45" fmla="*/ 471 h 943"/>
                  <a:gd name="T46" fmla="*/ 184 w 334"/>
                  <a:gd name="T47" fmla="*/ 407 h 943"/>
                  <a:gd name="T48" fmla="*/ 199 w 334"/>
                  <a:gd name="T49" fmla="*/ 343 h 943"/>
                  <a:gd name="T50" fmla="*/ 217 w 334"/>
                  <a:gd name="T51" fmla="*/ 279 h 943"/>
                  <a:gd name="T52" fmla="*/ 235 w 334"/>
                  <a:gd name="T53" fmla="*/ 215 h 943"/>
                  <a:gd name="T54" fmla="*/ 255 w 334"/>
                  <a:gd name="T55" fmla="*/ 150 h 943"/>
                  <a:gd name="T56" fmla="*/ 279 w 334"/>
                  <a:gd name="T57" fmla="*/ 88 h 943"/>
                  <a:gd name="T58" fmla="*/ 312 w 334"/>
                  <a:gd name="T59" fmla="*/ 28 h 943"/>
                  <a:gd name="T60" fmla="*/ 334 w 334"/>
                  <a:gd name="T61" fmla="*/ 0 h 943"/>
                  <a:gd name="T62" fmla="*/ 334 w 334"/>
                  <a:gd name="T63" fmla="*/ 0 h 943"/>
                  <a:gd name="T64" fmla="*/ 334 w 334"/>
                  <a:gd name="T65" fmla="*/ 0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943">
                    <a:moveTo>
                      <a:pt x="334" y="0"/>
                    </a:moveTo>
                    <a:lnTo>
                      <a:pt x="312" y="22"/>
                    </a:lnTo>
                    <a:lnTo>
                      <a:pt x="294" y="46"/>
                    </a:lnTo>
                    <a:lnTo>
                      <a:pt x="275" y="70"/>
                    </a:lnTo>
                    <a:lnTo>
                      <a:pt x="257" y="95"/>
                    </a:lnTo>
                    <a:lnTo>
                      <a:pt x="241" y="121"/>
                    </a:lnTo>
                    <a:lnTo>
                      <a:pt x="222" y="146"/>
                    </a:lnTo>
                    <a:lnTo>
                      <a:pt x="206" y="172"/>
                    </a:lnTo>
                    <a:lnTo>
                      <a:pt x="190" y="197"/>
                    </a:lnTo>
                    <a:lnTo>
                      <a:pt x="170" y="226"/>
                    </a:lnTo>
                    <a:lnTo>
                      <a:pt x="153" y="256"/>
                    </a:lnTo>
                    <a:lnTo>
                      <a:pt x="135" y="287"/>
                    </a:lnTo>
                    <a:lnTo>
                      <a:pt x="120" y="316"/>
                    </a:lnTo>
                    <a:lnTo>
                      <a:pt x="104" y="347"/>
                    </a:lnTo>
                    <a:lnTo>
                      <a:pt x="91" y="380"/>
                    </a:lnTo>
                    <a:lnTo>
                      <a:pt x="78" y="411"/>
                    </a:lnTo>
                    <a:lnTo>
                      <a:pt x="66" y="443"/>
                    </a:lnTo>
                    <a:lnTo>
                      <a:pt x="55" y="476"/>
                    </a:lnTo>
                    <a:lnTo>
                      <a:pt x="45" y="509"/>
                    </a:lnTo>
                    <a:lnTo>
                      <a:pt x="36" y="542"/>
                    </a:lnTo>
                    <a:lnTo>
                      <a:pt x="29" y="577"/>
                    </a:lnTo>
                    <a:lnTo>
                      <a:pt x="22" y="609"/>
                    </a:lnTo>
                    <a:lnTo>
                      <a:pt x="14" y="644"/>
                    </a:lnTo>
                    <a:lnTo>
                      <a:pt x="9" y="677"/>
                    </a:lnTo>
                    <a:lnTo>
                      <a:pt x="5" y="711"/>
                    </a:lnTo>
                    <a:lnTo>
                      <a:pt x="0" y="764"/>
                    </a:lnTo>
                    <a:lnTo>
                      <a:pt x="0" y="821"/>
                    </a:lnTo>
                    <a:lnTo>
                      <a:pt x="5" y="877"/>
                    </a:lnTo>
                    <a:lnTo>
                      <a:pt x="22" y="929"/>
                    </a:lnTo>
                    <a:lnTo>
                      <a:pt x="29" y="939"/>
                    </a:lnTo>
                    <a:lnTo>
                      <a:pt x="40" y="943"/>
                    </a:lnTo>
                    <a:lnTo>
                      <a:pt x="53" y="943"/>
                    </a:lnTo>
                    <a:lnTo>
                      <a:pt x="64" y="938"/>
                    </a:lnTo>
                    <a:lnTo>
                      <a:pt x="82" y="919"/>
                    </a:lnTo>
                    <a:lnTo>
                      <a:pt x="97" y="899"/>
                    </a:lnTo>
                    <a:lnTo>
                      <a:pt x="108" y="877"/>
                    </a:lnTo>
                    <a:lnTo>
                      <a:pt x="115" y="854"/>
                    </a:lnTo>
                    <a:lnTo>
                      <a:pt x="118" y="830"/>
                    </a:lnTo>
                    <a:lnTo>
                      <a:pt x="122" y="806"/>
                    </a:lnTo>
                    <a:lnTo>
                      <a:pt x="124" y="781"/>
                    </a:lnTo>
                    <a:lnTo>
                      <a:pt x="126" y="755"/>
                    </a:lnTo>
                    <a:lnTo>
                      <a:pt x="131" y="691"/>
                    </a:lnTo>
                    <a:lnTo>
                      <a:pt x="140" y="629"/>
                    </a:lnTo>
                    <a:lnTo>
                      <a:pt x="151" y="566"/>
                    </a:lnTo>
                    <a:lnTo>
                      <a:pt x="164" y="504"/>
                    </a:lnTo>
                    <a:lnTo>
                      <a:pt x="170" y="471"/>
                    </a:lnTo>
                    <a:lnTo>
                      <a:pt x="177" y="438"/>
                    </a:lnTo>
                    <a:lnTo>
                      <a:pt x="184" y="407"/>
                    </a:lnTo>
                    <a:lnTo>
                      <a:pt x="191" y="374"/>
                    </a:lnTo>
                    <a:lnTo>
                      <a:pt x="199" y="343"/>
                    </a:lnTo>
                    <a:lnTo>
                      <a:pt x="208" y="312"/>
                    </a:lnTo>
                    <a:lnTo>
                      <a:pt x="217" y="279"/>
                    </a:lnTo>
                    <a:lnTo>
                      <a:pt x="226" y="248"/>
                    </a:lnTo>
                    <a:lnTo>
                      <a:pt x="235" y="215"/>
                    </a:lnTo>
                    <a:lnTo>
                      <a:pt x="244" y="183"/>
                    </a:lnTo>
                    <a:lnTo>
                      <a:pt x="255" y="150"/>
                    </a:lnTo>
                    <a:lnTo>
                      <a:pt x="266" y="119"/>
                    </a:lnTo>
                    <a:lnTo>
                      <a:pt x="279" y="88"/>
                    </a:lnTo>
                    <a:lnTo>
                      <a:pt x="294" y="57"/>
                    </a:lnTo>
                    <a:lnTo>
                      <a:pt x="312" y="28"/>
                    </a:lnTo>
                    <a:lnTo>
                      <a:pt x="334" y="2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1" name="Freeform 89"/>
              <p:cNvSpPr>
                <a:spLocks/>
              </p:cNvSpPr>
              <p:nvPr/>
            </p:nvSpPr>
            <p:spPr bwMode="auto">
              <a:xfrm>
                <a:off x="5344" y="2769"/>
                <a:ext cx="10" cy="78"/>
              </a:xfrm>
              <a:custGeom>
                <a:avLst/>
                <a:gdLst>
                  <a:gd name="T0" fmla="*/ 0 w 31"/>
                  <a:gd name="T1" fmla="*/ 0 h 188"/>
                  <a:gd name="T2" fmla="*/ 2 w 31"/>
                  <a:gd name="T3" fmla="*/ 47 h 188"/>
                  <a:gd name="T4" fmla="*/ 7 w 31"/>
                  <a:gd name="T5" fmla="*/ 95 h 188"/>
                  <a:gd name="T6" fmla="*/ 14 w 31"/>
                  <a:gd name="T7" fmla="*/ 140 h 188"/>
                  <a:gd name="T8" fmla="*/ 23 w 31"/>
                  <a:gd name="T9" fmla="*/ 186 h 188"/>
                  <a:gd name="T10" fmla="*/ 25 w 31"/>
                  <a:gd name="T11" fmla="*/ 188 h 188"/>
                  <a:gd name="T12" fmla="*/ 27 w 31"/>
                  <a:gd name="T13" fmla="*/ 186 h 188"/>
                  <a:gd name="T14" fmla="*/ 31 w 31"/>
                  <a:gd name="T15" fmla="*/ 184 h 188"/>
                  <a:gd name="T16" fmla="*/ 31 w 31"/>
                  <a:gd name="T17" fmla="*/ 182 h 188"/>
                  <a:gd name="T18" fmla="*/ 23 w 31"/>
                  <a:gd name="T19" fmla="*/ 137 h 188"/>
                  <a:gd name="T20" fmla="*/ 14 w 31"/>
                  <a:gd name="T21" fmla="*/ 91 h 188"/>
                  <a:gd name="T22" fmla="*/ 5 w 31"/>
                  <a:gd name="T23" fmla="*/ 45 h 188"/>
                  <a:gd name="T24" fmla="*/ 0 w 31"/>
                  <a:gd name="T25" fmla="*/ 0 h 188"/>
                  <a:gd name="T26" fmla="*/ 0 w 31"/>
                  <a:gd name="T27" fmla="*/ 0 h 188"/>
                  <a:gd name="T28" fmla="*/ 0 w 31"/>
                  <a:gd name="T29" fmla="*/ 0 h 188"/>
                  <a:gd name="T30" fmla="*/ 0 w 31"/>
                  <a:gd name="T31" fmla="*/ 0 h 188"/>
                  <a:gd name="T32" fmla="*/ 0 w 31"/>
                  <a:gd name="T33" fmla="*/ 0 h 188"/>
                  <a:gd name="T34" fmla="*/ 0 w 31"/>
                  <a:gd name="T3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188">
                    <a:moveTo>
                      <a:pt x="0" y="0"/>
                    </a:moveTo>
                    <a:lnTo>
                      <a:pt x="2" y="47"/>
                    </a:lnTo>
                    <a:lnTo>
                      <a:pt x="7" y="95"/>
                    </a:lnTo>
                    <a:lnTo>
                      <a:pt x="14" y="140"/>
                    </a:lnTo>
                    <a:lnTo>
                      <a:pt x="23" y="186"/>
                    </a:lnTo>
                    <a:lnTo>
                      <a:pt x="25" y="188"/>
                    </a:lnTo>
                    <a:lnTo>
                      <a:pt x="27" y="186"/>
                    </a:lnTo>
                    <a:lnTo>
                      <a:pt x="31" y="184"/>
                    </a:lnTo>
                    <a:lnTo>
                      <a:pt x="31" y="182"/>
                    </a:lnTo>
                    <a:lnTo>
                      <a:pt x="23" y="137"/>
                    </a:lnTo>
                    <a:lnTo>
                      <a:pt x="14" y="91"/>
                    </a:lnTo>
                    <a:lnTo>
                      <a:pt x="5" y="4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2" name="Freeform 90"/>
              <p:cNvSpPr>
                <a:spLocks/>
              </p:cNvSpPr>
              <p:nvPr/>
            </p:nvSpPr>
            <p:spPr bwMode="auto">
              <a:xfrm>
                <a:off x="5320" y="2769"/>
                <a:ext cx="161" cy="90"/>
              </a:xfrm>
              <a:custGeom>
                <a:avLst/>
                <a:gdLst>
                  <a:gd name="T0" fmla="*/ 475 w 475"/>
                  <a:gd name="T1" fmla="*/ 0 h 215"/>
                  <a:gd name="T2" fmla="*/ 464 w 475"/>
                  <a:gd name="T3" fmla="*/ 5 h 215"/>
                  <a:gd name="T4" fmla="*/ 451 w 475"/>
                  <a:gd name="T5" fmla="*/ 11 h 215"/>
                  <a:gd name="T6" fmla="*/ 440 w 475"/>
                  <a:gd name="T7" fmla="*/ 18 h 215"/>
                  <a:gd name="T8" fmla="*/ 429 w 475"/>
                  <a:gd name="T9" fmla="*/ 24 h 215"/>
                  <a:gd name="T10" fmla="*/ 418 w 475"/>
                  <a:gd name="T11" fmla="*/ 33 h 215"/>
                  <a:gd name="T12" fmla="*/ 407 w 475"/>
                  <a:gd name="T13" fmla="*/ 40 h 215"/>
                  <a:gd name="T14" fmla="*/ 398 w 475"/>
                  <a:gd name="T15" fmla="*/ 47 h 215"/>
                  <a:gd name="T16" fmla="*/ 387 w 475"/>
                  <a:gd name="T17" fmla="*/ 55 h 215"/>
                  <a:gd name="T18" fmla="*/ 373 w 475"/>
                  <a:gd name="T19" fmla="*/ 66 h 215"/>
                  <a:gd name="T20" fmla="*/ 358 w 475"/>
                  <a:gd name="T21" fmla="*/ 75 h 215"/>
                  <a:gd name="T22" fmla="*/ 343 w 475"/>
                  <a:gd name="T23" fmla="*/ 84 h 215"/>
                  <a:gd name="T24" fmla="*/ 329 w 475"/>
                  <a:gd name="T25" fmla="*/ 91 h 215"/>
                  <a:gd name="T26" fmla="*/ 314 w 475"/>
                  <a:gd name="T27" fmla="*/ 98 h 215"/>
                  <a:gd name="T28" fmla="*/ 298 w 475"/>
                  <a:gd name="T29" fmla="*/ 106 h 215"/>
                  <a:gd name="T30" fmla="*/ 283 w 475"/>
                  <a:gd name="T31" fmla="*/ 113 h 215"/>
                  <a:gd name="T32" fmla="*/ 267 w 475"/>
                  <a:gd name="T33" fmla="*/ 118 h 215"/>
                  <a:gd name="T34" fmla="*/ 236 w 475"/>
                  <a:gd name="T35" fmla="*/ 129 h 215"/>
                  <a:gd name="T36" fmla="*/ 205 w 475"/>
                  <a:gd name="T37" fmla="*/ 140 h 215"/>
                  <a:gd name="T38" fmla="*/ 172 w 475"/>
                  <a:gd name="T39" fmla="*/ 148 h 215"/>
                  <a:gd name="T40" fmla="*/ 141 w 475"/>
                  <a:gd name="T41" fmla="*/ 157 h 215"/>
                  <a:gd name="T42" fmla="*/ 108 w 475"/>
                  <a:gd name="T43" fmla="*/ 164 h 215"/>
                  <a:gd name="T44" fmla="*/ 75 w 475"/>
                  <a:gd name="T45" fmla="*/ 173 h 215"/>
                  <a:gd name="T46" fmla="*/ 44 w 475"/>
                  <a:gd name="T47" fmla="*/ 180 h 215"/>
                  <a:gd name="T48" fmla="*/ 13 w 475"/>
                  <a:gd name="T49" fmla="*/ 191 h 215"/>
                  <a:gd name="T50" fmla="*/ 6 w 475"/>
                  <a:gd name="T51" fmla="*/ 197 h 215"/>
                  <a:gd name="T52" fmla="*/ 0 w 475"/>
                  <a:gd name="T53" fmla="*/ 206 h 215"/>
                  <a:gd name="T54" fmla="*/ 0 w 475"/>
                  <a:gd name="T55" fmla="*/ 213 h 215"/>
                  <a:gd name="T56" fmla="*/ 10 w 475"/>
                  <a:gd name="T57" fmla="*/ 215 h 215"/>
                  <a:gd name="T58" fmla="*/ 41 w 475"/>
                  <a:gd name="T59" fmla="*/ 211 h 215"/>
                  <a:gd name="T60" fmla="*/ 72 w 475"/>
                  <a:gd name="T61" fmla="*/ 204 h 215"/>
                  <a:gd name="T62" fmla="*/ 103 w 475"/>
                  <a:gd name="T63" fmla="*/ 195 h 215"/>
                  <a:gd name="T64" fmla="*/ 135 w 475"/>
                  <a:gd name="T65" fmla="*/ 184 h 215"/>
                  <a:gd name="T66" fmla="*/ 165 w 475"/>
                  <a:gd name="T67" fmla="*/ 171 h 215"/>
                  <a:gd name="T68" fmla="*/ 196 w 475"/>
                  <a:gd name="T69" fmla="*/ 159 h 215"/>
                  <a:gd name="T70" fmla="*/ 225 w 475"/>
                  <a:gd name="T71" fmla="*/ 148 h 215"/>
                  <a:gd name="T72" fmla="*/ 254 w 475"/>
                  <a:gd name="T73" fmla="*/ 135 h 215"/>
                  <a:gd name="T74" fmla="*/ 267 w 475"/>
                  <a:gd name="T75" fmla="*/ 129 h 215"/>
                  <a:gd name="T76" fmla="*/ 278 w 475"/>
                  <a:gd name="T77" fmla="*/ 124 h 215"/>
                  <a:gd name="T78" fmla="*/ 290 w 475"/>
                  <a:gd name="T79" fmla="*/ 118 h 215"/>
                  <a:gd name="T80" fmla="*/ 303 w 475"/>
                  <a:gd name="T81" fmla="*/ 111 h 215"/>
                  <a:gd name="T82" fmla="*/ 314 w 475"/>
                  <a:gd name="T83" fmla="*/ 106 h 215"/>
                  <a:gd name="T84" fmla="*/ 327 w 475"/>
                  <a:gd name="T85" fmla="*/ 98 h 215"/>
                  <a:gd name="T86" fmla="*/ 338 w 475"/>
                  <a:gd name="T87" fmla="*/ 91 h 215"/>
                  <a:gd name="T88" fmla="*/ 349 w 475"/>
                  <a:gd name="T89" fmla="*/ 84 h 215"/>
                  <a:gd name="T90" fmla="*/ 365 w 475"/>
                  <a:gd name="T91" fmla="*/ 73 h 215"/>
                  <a:gd name="T92" fmla="*/ 380 w 475"/>
                  <a:gd name="T93" fmla="*/ 62 h 215"/>
                  <a:gd name="T94" fmla="*/ 396 w 475"/>
                  <a:gd name="T95" fmla="*/ 51 h 215"/>
                  <a:gd name="T96" fmla="*/ 411 w 475"/>
                  <a:gd name="T97" fmla="*/ 40 h 215"/>
                  <a:gd name="T98" fmla="*/ 427 w 475"/>
                  <a:gd name="T99" fmla="*/ 29 h 215"/>
                  <a:gd name="T100" fmla="*/ 442 w 475"/>
                  <a:gd name="T101" fmla="*/ 18 h 215"/>
                  <a:gd name="T102" fmla="*/ 458 w 475"/>
                  <a:gd name="T103" fmla="*/ 9 h 215"/>
                  <a:gd name="T104" fmla="*/ 475 w 475"/>
                  <a:gd name="T105" fmla="*/ 0 h 215"/>
                  <a:gd name="T106" fmla="*/ 475 w 475"/>
                  <a:gd name="T107" fmla="*/ 0 h 215"/>
                  <a:gd name="T108" fmla="*/ 475 w 475"/>
                  <a:gd name="T109" fmla="*/ 0 h 215"/>
                  <a:gd name="T110" fmla="*/ 475 w 475"/>
                  <a:gd name="T111" fmla="*/ 0 h 215"/>
                  <a:gd name="T112" fmla="*/ 475 w 475"/>
                  <a:gd name="T113" fmla="*/ 0 h 215"/>
                  <a:gd name="T114" fmla="*/ 475 w 475"/>
                  <a:gd name="T11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75" h="215">
                    <a:moveTo>
                      <a:pt x="475" y="0"/>
                    </a:moveTo>
                    <a:lnTo>
                      <a:pt x="464" y="5"/>
                    </a:lnTo>
                    <a:lnTo>
                      <a:pt x="451" y="11"/>
                    </a:lnTo>
                    <a:lnTo>
                      <a:pt x="440" y="18"/>
                    </a:lnTo>
                    <a:lnTo>
                      <a:pt x="429" y="24"/>
                    </a:lnTo>
                    <a:lnTo>
                      <a:pt x="418" y="33"/>
                    </a:lnTo>
                    <a:lnTo>
                      <a:pt x="407" y="40"/>
                    </a:lnTo>
                    <a:lnTo>
                      <a:pt x="398" y="47"/>
                    </a:lnTo>
                    <a:lnTo>
                      <a:pt x="387" y="55"/>
                    </a:lnTo>
                    <a:lnTo>
                      <a:pt x="373" y="66"/>
                    </a:lnTo>
                    <a:lnTo>
                      <a:pt x="358" y="75"/>
                    </a:lnTo>
                    <a:lnTo>
                      <a:pt x="343" y="84"/>
                    </a:lnTo>
                    <a:lnTo>
                      <a:pt x="329" y="91"/>
                    </a:lnTo>
                    <a:lnTo>
                      <a:pt x="314" y="98"/>
                    </a:lnTo>
                    <a:lnTo>
                      <a:pt x="298" y="106"/>
                    </a:lnTo>
                    <a:lnTo>
                      <a:pt x="283" y="113"/>
                    </a:lnTo>
                    <a:lnTo>
                      <a:pt x="267" y="118"/>
                    </a:lnTo>
                    <a:lnTo>
                      <a:pt x="236" y="129"/>
                    </a:lnTo>
                    <a:lnTo>
                      <a:pt x="205" y="140"/>
                    </a:lnTo>
                    <a:lnTo>
                      <a:pt x="172" y="148"/>
                    </a:lnTo>
                    <a:lnTo>
                      <a:pt x="141" y="157"/>
                    </a:lnTo>
                    <a:lnTo>
                      <a:pt x="108" y="164"/>
                    </a:lnTo>
                    <a:lnTo>
                      <a:pt x="75" y="173"/>
                    </a:lnTo>
                    <a:lnTo>
                      <a:pt x="44" y="180"/>
                    </a:lnTo>
                    <a:lnTo>
                      <a:pt x="13" y="191"/>
                    </a:lnTo>
                    <a:lnTo>
                      <a:pt x="6" y="197"/>
                    </a:lnTo>
                    <a:lnTo>
                      <a:pt x="0" y="206"/>
                    </a:lnTo>
                    <a:lnTo>
                      <a:pt x="0" y="213"/>
                    </a:lnTo>
                    <a:lnTo>
                      <a:pt x="10" y="215"/>
                    </a:lnTo>
                    <a:lnTo>
                      <a:pt x="41" y="211"/>
                    </a:lnTo>
                    <a:lnTo>
                      <a:pt x="72" y="204"/>
                    </a:lnTo>
                    <a:lnTo>
                      <a:pt x="103" y="195"/>
                    </a:lnTo>
                    <a:lnTo>
                      <a:pt x="135" y="184"/>
                    </a:lnTo>
                    <a:lnTo>
                      <a:pt x="165" y="171"/>
                    </a:lnTo>
                    <a:lnTo>
                      <a:pt x="196" y="159"/>
                    </a:lnTo>
                    <a:lnTo>
                      <a:pt x="225" y="148"/>
                    </a:lnTo>
                    <a:lnTo>
                      <a:pt x="254" y="135"/>
                    </a:lnTo>
                    <a:lnTo>
                      <a:pt x="267" y="129"/>
                    </a:lnTo>
                    <a:lnTo>
                      <a:pt x="278" y="124"/>
                    </a:lnTo>
                    <a:lnTo>
                      <a:pt x="290" y="118"/>
                    </a:lnTo>
                    <a:lnTo>
                      <a:pt x="303" y="111"/>
                    </a:lnTo>
                    <a:lnTo>
                      <a:pt x="314" y="106"/>
                    </a:lnTo>
                    <a:lnTo>
                      <a:pt x="327" y="98"/>
                    </a:lnTo>
                    <a:lnTo>
                      <a:pt x="338" y="91"/>
                    </a:lnTo>
                    <a:lnTo>
                      <a:pt x="349" y="84"/>
                    </a:lnTo>
                    <a:lnTo>
                      <a:pt x="365" y="73"/>
                    </a:lnTo>
                    <a:lnTo>
                      <a:pt x="380" y="62"/>
                    </a:lnTo>
                    <a:lnTo>
                      <a:pt x="396" y="51"/>
                    </a:lnTo>
                    <a:lnTo>
                      <a:pt x="411" y="40"/>
                    </a:lnTo>
                    <a:lnTo>
                      <a:pt x="427" y="29"/>
                    </a:lnTo>
                    <a:lnTo>
                      <a:pt x="442" y="18"/>
                    </a:lnTo>
                    <a:lnTo>
                      <a:pt x="458" y="9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3" name="Freeform 91"/>
              <p:cNvSpPr>
                <a:spLocks/>
              </p:cNvSpPr>
              <p:nvPr/>
            </p:nvSpPr>
            <p:spPr bwMode="auto">
              <a:xfrm>
                <a:off x="5342" y="2841"/>
                <a:ext cx="10" cy="91"/>
              </a:xfrm>
              <a:custGeom>
                <a:avLst/>
                <a:gdLst>
                  <a:gd name="T0" fmla="*/ 8 w 31"/>
                  <a:gd name="T1" fmla="*/ 0 h 215"/>
                  <a:gd name="T2" fmla="*/ 4 w 31"/>
                  <a:gd name="T3" fmla="*/ 53 h 215"/>
                  <a:gd name="T4" fmla="*/ 0 w 31"/>
                  <a:gd name="T5" fmla="*/ 109 h 215"/>
                  <a:gd name="T6" fmla="*/ 4 w 31"/>
                  <a:gd name="T7" fmla="*/ 166 h 215"/>
                  <a:gd name="T8" fmla="*/ 21 w 31"/>
                  <a:gd name="T9" fmla="*/ 215 h 215"/>
                  <a:gd name="T10" fmla="*/ 24 w 31"/>
                  <a:gd name="T11" fmla="*/ 215 h 215"/>
                  <a:gd name="T12" fmla="*/ 28 w 31"/>
                  <a:gd name="T13" fmla="*/ 213 h 215"/>
                  <a:gd name="T14" fmla="*/ 31 w 31"/>
                  <a:gd name="T15" fmla="*/ 211 h 215"/>
                  <a:gd name="T16" fmla="*/ 31 w 31"/>
                  <a:gd name="T17" fmla="*/ 208 h 215"/>
                  <a:gd name="T18" fmla="*/ 19 w 31"/>
                  <a:gd name="T19" fmla="*/ 157 h 215"/>
                  <a:gd name="T20" fmla="*/ 11 w 31"/>
                  <a:gd name="T21" fmla="*/ 106 h 215"/>
                  <a:gd name="T22" fmla="*/ 10 w 31"/>
                  <a:gd name="T23" fmla="*/ 53 h 215"/>
                  <a:gd name="T24" fmla="*/ 8 w 31"/>
                  <a:gd name="T25" fmla="*/ 0 h 215"/>
                  <a:gd name="T26" fmla="*/ 8 w 31"/>
                  <a:gd name="T27" fmla="*/ 0 h 215"/>
                  <a:gd name="T28" fmla="*/ 8 w 31"/>
                  <a:gd name="T29" fmla="*/ 0 h 215"/>
                  <a:gd name="T30" fmla="*/ 8 w 31"/>
                  <a:gd name="T31" fmla="*/ 0 h 215"/>
                  <a:gd name="T32" fmla="*/ 8 w 31"/>
                  <a:gd name="T33" fmla="*/ 0 h 215"/>
                  <a:gd name="T34" fmla="*/ 8 w 31"/>
                  <a:gd name="T3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15">
                    <a:moveTo>
                      <a:pt x="8" y="0"/>
                    </a:moveTo>
                    <a:lnTo>
                      <a:pt x="4" y="53"/>
                    </a:lnTo>
                    <a:lnTo>
                      <a:pt x="0" y="109"/>
                    </a:lnTo>
                    <a:lnTo>
                      <a:pt x="4" y="166"/>
                    </a:lnTo>
                    <a:lnTo>
                      <a:pt x="21" y="215"/>
                    </a:lnTo>
                    <a:lnTo>
                      <a:pt x="24" y="215"/>
                    </a:lnTo>
                    <a:lnTo>
                      <a:pt x="28" y="213"/>
                    </a:lnTo>
                    <a:lnTo>
                      <a:pt x="31" y="211"/>
                    </a:lnTo>
                    <a:lnTo>
                      <a:pt x="31" y="208"/>
                    </a:lnTo>
                    <a:lnTo>
                      <a:pt x="19" y="157"/>
                    </a:lnTo>
                    <a:lnTo>
                      <a:pt x="11" y="106"/>
                    </a:lnTo>
                    <a:lnTo>
                      <a:pt x="10" y="5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4" name="Freeform 92"/>
              <p:cNvSpPr>
                <a:spLocks/>
              </p:cNvSpPr>
              <p:nvPr/>
            </p:nvSpPr>
            <p:spPr bwMode="auto">
              <a:xfrm>
                <a:off x="5308" y="2834"/>
                <a:ext cx="52" cy="74"/>
              </a:xfrm>
              <a:custGeom>
                <a:avLst/>
                <a:gdLst>
                  <a:gd name="T0" fmla="*/ 0 w 151"/>
                  <a:gd name="T1" fmla="*/ 175 h 175"/>
                  <a:gd name="T2" fmla="*/ 11 w 151"/>
                  <a:gd name="T3" fmla="*/ 171 h 175"/>
                  <a:gd name="T4" fmla="*/ 18 w 151"/>
                  <a:gd name="T5" fmla="*/ 167 h 175"/>
                  <a:gd name="T6" fmla="*/ 27 w 151"/>
                  <a:gd name="T7" fmla="*/ 166 h 175"/>
                  <a:gd name="T8" fmla="*/ 36 w 151"/>
                  <a:gd name="T9" fmla="*/ 164 h 175"/>
                  <a:gd name="T10" fmla="*/ 43 w 151"/>
                  <a:gd name="T11" fmla="*/ 160 h 175"/>
                  <a:gd name="T12" fmla="*/ 51 w 151"/>
                  <a:gd name="T13" fmla="*/ 158 h 175"/>
                  <a:gd name="T14" fmla="*/ 56 w 151"/>
                  <a:gd name="T15" fmla="*/ 155 h 175"/>
                  <a:gd name="T16" fmla="*/ 63 w 151"/>
                  <a:gd name="T17" fmla="*/ 153 h 175"/>
                  <a:gd name="T18" fmla="*/ 71 w 151"/>
                  <a:gd name="T19" fmla="*/ 151 h 175"/>
                  <a:gd name="T20" fmla="*/ 76 w 151"/>
                  <a:gd name="T21" fmla="*/ 147 h 175"/>
                  <a:gd name="T22" fmla="*/ 82 w 151"/>
                  <a:gd name="T23" fmla="*/ 144 h 175"/>
                  <a:gd name="T24" fmla="*/ 87 w 151"/>
                  <a:gd name="T25" fmla="*/ 140 h 175"/>
                  <a:gd name="T26" fmla="*/ 89 w 151"/>
                  <a:gd name="T27" fmla="*/ 138 h 175"/>
                  <a:gd name="T28" fmla="*/ 93 w 151"/>
                  <a:gd name="T29" fmla="*/ 135 h 175"/>
                  <a:gd name="T30" fmla="*/ 94 w 151"/>
                  <a:gd name="T31" fmla="*/ 133 h 175"/>
                  <a:gd name="T32" fmla="*/ 96 w 151"/>
                  <a:gd name="T33" fmla="*/ 131 h 175"/>
                  <a:gd name="T34" fmla="*/ 100 w 151"/>
                  <a:gd name="T35" fmla="*/ 129 h 175"/>
                  <a:gd name="T36" fmla="*/ 104 w 151"/>
                  <a:gd name="T37" fmla="*/ 129 h 175"/>
                  <a:gd name="T38" fmla="*/ 104 w 151"/>
                  <a:gd name="T39" fmla="*/ 129 h 175"/>
                  <a:gd name="T40" fmla="*/ 100 w 151"/>
                  <a:gd name="T41" fmla="*/ 131 h 175"/>
                  <a:gd name="T42" fmla="*/ 115 w 151"/>
                  <a:gd name="T43" fmla="*/ 126 h 175"/>
                  <a:gd name="T44" fmla="*/ 127 w 151"/>
                  <a:gd name="T45" fmla="*/ 116 h 175"/>
                  <a:gd name="T46" fmla="*/ 138 w 151"/>
                  <a:gd name="T47" fmla="*/ 104 h 175"/>
                  <a:gd name="T48" fmla="*/ 146 w 151"/>
                  <a:gd name="T49" fmla="*/ 89 h 175"/>
                  <a:gd name="T50" fmla="*/ 149 w 151"/>
                  <a:gd name="T51" fmla="*/ 74 h 175"/>
                  <a:gd name="T52" fmla="*/ 151 w 151"/>
                  <a:gd name="T53" fmla="*/ 58 h 175"/>
                  <a:gd name="T54" fmla="*/ 149 w 151"/>
                  <a:gd name="T55" fmla="*/ 43 h 175"/>
                  <a:gd name="T56" fmla="*/ 144 w 151"/>
                  <a:gd name="T57" fmla="*/ 29 h 175"/>
                  <a:gd name="T58" fmla="*/ 133 w 151"/>
                  <a:gd name="T59" fmla="*/ 14 h 175"/>
                  <a:gd name="T60" fmla="*/ 118 w 151"/>
                  <a:gd name="T61" fmla="*/ 5 h 175"/>
                  <a:gd name="T62" fmla="*/ 102 w 151"/>
                  <a:gd name="T63" fmla="*/ 0 h 175"/>
                  <a:gd name="T64" fmla="*/ 85 w 151"/>
                  <a:gd name="T65" fmla="*/ 0 h 175"/>
                  <a:gd name="T66" fmla="*/ 67 w 151"/>
                  <a:gd name="T67" fmla="*/ 3 h 175"/>
                  <a:gd name="T68" fmla="*/ 53 w 151"/>
                  <a:gd name="T69" fmla="*/ 12 h 175"/>
                  <a:gd name="T70" fmla="*/ 38 w 151"/>
                  <a:gd name="T71" fmla="*/ 23 h 175"/>
                  <a:gd name="T72" fmla="*/ 27 w 151"/>
                  <a:gd name="T73" fmla="*/ 38 h 175"/>
                  <a:gd name="T74" fmla="*/ 20 w 151"/>
                  <a:gd name="T75" fmla="*/ 54 h 175"/>
                  <a:gd name="T76" fmla="*/ 16 w 151"/>
                  <a:gd name="T77" fmla="*/ 73 h 175"/>
                  <a:gd name="T78" fmla="*/ 12 w 151"/>
                  <a:gd name="T79" fmla="*/ 89 h 175"/>
                  <a:gd name="T80" fmla="*/ 11 w 151"/>
                  <a:gd name="T81" fmla="*/ 107 h 175"/>
                  <a:gd name="T82" fmla="*/ 11 w 151"/>
                  <a:gd name="T83" fmla="*/ 113 h 175"/>
                  <a:gd name="T84" fmla="*/ 7 w 151"/>
                  <a:gd name="T85" fmla="*/ 118 h 175"/>
                  <a:gd name="T86" fmla="*/ 5 w 151"/>
                  <a:gd name="T87" fmla="*/ 126 h 175"/>
                  <a:gd name="T88" fmla="*/ 3 w 151"/>
                  <a:gd name="T89" fmla="*/ 131 h 175"/>
                  <a:gd name="T90" fmla="*/ 1 w 151"/>
                  <a:gd name="T91" fmla="*/ 142 h 175"/>
                  <a:gd name="T92" fmla="*/ 1 w 151"/>
                  <a:gd name="T93" fmla="*/ 153 h 175"/>
                  <a:gd name="T94" fmla="*/ 0 w 151"/>
                  <a:gd name="T95" fmla="*/ 164 h 175"/>
                  <a:gd name="T96" fmla="*/ 0 w 151"/>
                  <a:gd name="T97" fmla="*/ 175 h 175"/>
                  <a:gd name="T98" fmla="*/ 0 w 151"/>
                  <a:gd name="T99" fmla="*/ 175 h 175"/>
                  <a:gd name="T100" fmla="*/ 0 w 151"/>
                  <a:gd name="T101" fmla="*/ 175 h 175"/>
                  <a:gd name="T102" fmla="*/ 0 w 151"/>
                  <a:gd name="T103" fmla="*/ 175 h 175"/>
                  <a:gd name="T104" fmla="*/ 0 w 151"/>
                  <a:gd name="T105" fmla="*/ 175 h 175"/>
                  <a:gd name="T106" fmla="*/ 0 w 151"/>
                  <a:gd name="T10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1" h="175">
                    <a:moveTo>
                      <a:pt x="0" y="175"/>
                    </a:moveTo>
                    <a:lnTo>
                      <a:pt x="11" y="171"/>
                    </a:lnTo>
                    <a:lnTo>
                      <a:pt x="18" y="167"/>
                    </a:lnTo>
                    <a:lnTo>
                      <a:pt x="27" y="166"/>
                    </a:lnTo>
                    <a:lnTo>
                      <a:pt x="36" y="164"/>
                    </a:lnTo>
                    <a:lnTo>
                      <a:pt x="43" y="160"/>
                    </a:lnTo>
                    <a:lnTo>
                      <a:pt x="51" y="158"/>
                    </a:lnTo>
                    <a:lnTo>
                      <a:pt x="56" y="155"/>
                    </a:lnTo>
                    <a:lnTo>
                      <a:pt x="63" y="153"/>
                    </a:lnTo>
                    <a:lnTo>
                      <a:pt x="71" y="151"/>
                    </a:lnTo>
                    <a:lnTo>
                      <a:pt x="76" y="147"/>
                    </a:lnTo>
                    <a:lnTo>
                      <a:pt x="82" y="144"/>
                    </a:lnTo>
                    <a:lnTo>
                      <a:pt x="87" y="140"/>
                    </a:lnTo>
                    <a:lnTo>
                      <a:pt x="89" y="138"/>
                    </a:lnTo>
                    <a:lnTo>
                      <a:pt x="93" y="135"/>
                    </a:lnTo>
                    <a:lnTo>
                      <a:pt x="94" y="133"/>
                    </a:lnTo>
                    <a:lnTo>
                      <a:pt x="96" y="131"/>
                    </a:lnTo>
                    <a:lnTo>
                      <a:pt x="100" y="129"/>
                    </a:lnTo>
                    <a:lnTo>
                      <a:pt x="104" y="129"/>
                    </a:lnTo>
                    <a:lnTo>
                      <a:pt x="104" y="129"/>
                    </a:lnTo>
                    <a:lnTo>
                      <a:pt x="100" y="131"/>
                    </a:lnTo>
                    <a:lnTo>
                      <a:pt x="115" y="126"/>
                    </a:lnTo>
                    <a:lnTo>
                      <a:pt x="127" y="116"/>
                    </a:lnTo>
                    <a:lnTo>
                      <a:pt x="138" y="104"/>
                    </a:lnTo>
                    <a:lnTo>
                      <a:pt x="146" y="89"/>
                    </a:lnTo>
                    <a:lnTo>
                      <a:pt x="149" y="74"/>
                    </a:lnTo>
                    <a:lnTo>
                      <a:pt x="151" y="58"/>
                    </a:lnTo>
                    <a:lnTo>
                      <a:pt x="149" y="43"/>
                    </a:lnTo>
                    <a:lnTo>
                      <a:pt x="144" y="29"/>
                    </a:lnTo>
                    <a:lnTo>
                      <a:pt x="133" y="14"/>
                    </a:lnTo>
                    <a:lnTo>
                      <a:pt x="118" y="5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67" y="3"/>
                    </a:lnTo>
                    <a:lnTo>
                      <a:pt x="53" y="12"/>
                    </a:lnTo>
                    <a:lnTo>
                      <a:pt x="38" y="23"/>
                    </a:lnTo>
                    <a:lnTo>
                      <a:pt x="27" y="38"/>
                    </a:lnTo>
                    <a:lnTo>
                      <a:pt x="20" y="54"/>
                    </a:lnTo>
                    <a:lnTo>
                      <a:pt x="16" y="73"/>
                    </a:lnTo>
                    <a:lnTo>
                      <a:pt x="12" y="89"/>
                    </a:lnTo>
                    <a:lnTo>
                      <a:pt x="11" y="107"/>
                    </a:lnTo>
                    <a:lnTo>
                      <a:pt x="11" y="113"/>
                    </a:lnTo>
                    <a:lnTo>
                      <a:pt x="7" y="118"/>
                    </a:lnTo>
                    <a:lnTo>
                      <a:pt x="5" y="126"/>
                    </a:lnTo>
                    <a:lnTo>
                      <a:pt x="3" y="131"/>
                    </a:lnTo>
                    <a:lnTo>
                      <a:pt x="1" y="142"/>
                    </a:lnTo>
                    <a:lnTo>
                      <a:pt x="1" y="153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5" name="Freeform 93"/>
              <p:cNvSpPr>
                <a:spLocks/>
              </p:cNvSpPr>
              <p:nvPr/>
            </p:nvSpPr>
            <p:spPr bwMode="auto">
              <a:xfrm>
                <a:off x="5280" y="2847"/>
                <a:ext cx="63" cy="38"/>
              </a:xfrm>
              <a:custGeom>
                <a:avLst/>
                <a:gdLst>
                  <a:gd name="T0" fmla="*/ 0 w 182"/>
                  <a:gd name="T1" fmla="*/ 91 h 91"/>
                  <a:gd name="T2" fmla="*/ 7 w 182"/>
                  <a:gd name="T3" fmla="*/ 87 h 91"/>
                  <a:gd name="T4" fmla="*/ 14 w 182"/>
                  <a:gd name="T5" fmla="*/ 86 h 91"/>
                  <a:gd name="T6" fmla="*/ 21 w 182"/>
                  <a:gd name="T7" fmla="*/ 82 h 91"/>
                  <a:gd name="T8" fmla="*/ 29 w 182"/>
                  <a:gd name="T9" fmla="*/ 76 h 91"/>
                  <a:gd name="T10" fmla="*/ 34 w 182"/>
                  <a:gd name="T11" fmla="*/ 73 h 91"/>
                  <a:gd name="T12" fmla="*/ 41 w 182"/>
                  <a:gd name="T13" fmla="*/ 69 h 91"/>
                  <a:gd name="T14" fmla="*/ 49 w 182"/>
                  <a:gd name="T15" fmla="*/ 64 h 91"/>
                  <a:gd name="T16" fmla="*/ 54 w 182"/>
                  <a:gd name="T17" fmla="*/ 58 h 91"/>
                  <a:gd name="T18" fmla="*/ 69 w 182"/>
                  <a:gd name="T19" fmla="*/ 49 h 91"/>
                  <a:gd name="T20" fmla="*/ 82 w 182"/>
                  <a:gd name="T21" fmla="*/ 40 h 91"/>
                  <a:gd name="T22" fmla="*/ 96 w 182"/>
                  <a:gd name="T23" fmla="*/ 33 h 91"/>
                  <a:gd name="T24" fmla="*/ 111 w 182"/>
                  <a:gd name="T25" fmla="*/ 27 h 91"/>
                  <a:gd name="T26" fmla="*/ 125 w 182"/>
                  <a:gd name="T27" fmla="*/ 24 h 91"/>
                  <a:gd name="T28" fmla="*/ 142 w 182"/>
                  <a:gd name="T29" fmla="*/ 20 h 91"/>
                  <a:gd name="T30" fmla="*/ 156 w 182"/>
                  <a:gd name="T31" fmla="*/ 18 h 91"/>
                  <a:gd name="T32" fmla="*/ 173 w 182"/>
                  <a:gd name="T33" fmla="*/ 14 h 91"/>
                  <a:gd name="T34" fmla="*/ 176 w 182"/>
                  <a:gd name="T35" fmla="*/ 11 h 91"/>
                  <a:gd name="T36" fmla="*/ 180 w 182"/>
                  <a:gd name="T37" fmla="*/ 7 h 91"/>
                  <a:gd name="T38" fmla="*/ 182 w 182"/>
                  <a:gd name="T39" fmla="*/ 4 h 91"/>
                  <a:gd name="T40" fmla="*/ 178 w 182"/>
                  <a:gd name="T41" fmla="*/ 2 h 91"/>
                  <a:gd name="T42" fmla="*/ 167 w 182"/>
                  <a:gd name="T43" fmla="*/ 0 h 91"/>
                  <a:gd name="T44" fmla="*/ 155 w 182"/>
                  <a:gd name="T45" fmla="*/ 0 h 91"/>
                  <a:gd name="T46" fmla="*/ 144 w 182"/>
                  <a:gd name="T47" fmla="*/ 0 h 91"/>
                  <a:gd name="T48" fmla="*/ 133 w 182"/>
                  <a:gd name="T49" fmla="*/ 2 h 91"/>
                  <a:gd name="T50" fmla="*/ 122 w 182"/>
                  <a:gd name="T51" fmla="*/ 4 h 91"/>
                  <a:gd name="T52" fmla="*/ 111 w 182"/>
                  <a:gd name="T53" fmla="*/ 7 h 91"/>
                  <a:gd name="T54" fmla="*/ 102 w 182"/>
                  <a:gd name="T55" fmla="*/ 11 h 91"/>
                  <a:gd name="T56" fmla="*/ 91 w 182"/>
                  <a:gd name="T57" fmla="*/ 16 h 91"/>
                  <a:gd name="T58" fmla="*/ 78 w 182"/>
                  <a:gd name="T59" fmla="*/ 25 h 91"/>
                  <a:gd name="T60" fmla="*/ 67 w 182"/>
                  <a:gd name="T61" fmla="*/ 35 h 91"/>
                  <a:gd name="T62" fmla="*/ 56 w 182"/>
                  <a:gd name="T63" fmla="*/ 44 h 91"/>
                  <a:gd name="T64" fmla="*/ 45 w 182"/>
                  <a:gd name="T65" fmla="*/ 55 h 91"/>
                  <a:gd name="T66" fmla="*/ 36 w 182"/>
                  <a:gd name="T67" fmla="*/ 66 h 91"/>
                  <a:gd name="T68" fmla="*/ 25 w 182"/>
                  <a:gd name="T69" fmla="*/ 75 h 91"/>
                  <a:gd name="T70" fmla="*/ 12 w 182"/>
                  <a:gd name="T71" fmla="*/ 84 h 91"/>
                  <a:gd name="T72" fmla="*/ 0 w 182"/>
                  <a:gd name="T73" fmla="*/ 91 h 91"/>
                  <a:gd name="T74" fmla="*/ 0 w 182"/>
                  <a:gd name="T75" fmla="*/ 91 h 91"/>
                  <a:gd name="T76" fmla="*/ 0 w 182"/>
                  <a:gd name="T77" fmla="*/ 91 h 91"/>
                  <a:gd name="T78" fmla="*/ 0 w 182"/>
                  <a:gd name="T79" fmla="*/ 91 h 91"/>
                  <a:gd name="T80" fmla="*/ 0 w 182"/>
                  <a:gd name="T81" fmla="*/ 91 h 91"/>
                  <a:gd name="T82" fmla="*/ 0 w 182"/>
                  <a:gd name="T8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2" h="91">
                    <a:moveTo>
                      <a:pt x="0" y="91"/>
                    </a:moveTo>
                    <a:lnTo>
                      <a:pt x="7" y="87"/>
                    </a:lnTo>
                    <a:lnTo>
                      <a:pt x="14" y="86"/>
                    </a:lnTo>
                    <a:lnTo>
                      <a:pt x="21" y="82"/>
                    </a:lnTo>
                    <a:lnTo>
                      <a:pt x="29" y="76"/>
                    </a:lnTo>
                    <a:lnTo>
                      <a:pt x="34" y="73"/>
                    </a:lnTo>
                    <a:lnTo>
                      <a:pt x="41" y="69"/>
                    </a:lnTo>
                    <a:lnTo>
                      <a:pt x="49" y="64"/>
                    </a:lnTo>
                    <a:lnTo>
                      <a:pt x="54" y="58"/>
                    </a:lnTo>
                    <a:lnTo>
                      <a:pt x="69" y="49"/>
                    </a:lnTo>
                    <a:lnTo>
                      <a:pt x="82" y="40"/>
                    </a:lnTo>
                    <a:lnTo>
                      <a:pt x="96" y="33"/>
                    </a:lnTo>
                    <a:lnTo>
                      <a:pt x="111" y="27"/>
                    </a:lnTo>
                    <a:lnTo>
                      <a:pt x="125" y="24"/>
                    </a:lnTo>
                    <a:lnTo>
                      <a:pt x="142" y="20"/>
                    </a:lnTo>
                    <a:lnTo>
                      <a:pt x="156" y="18"/>
                    </a:lnTo>
                    <a:lnTo>
                      <a:pt x="173" y="14"/>
                    </a:lnTo>
                    <a:lnTo>
                      <a:pt x="176" y="11"/>
                    </a:lnTo>
                    <a:lnTo>
                      <a:pt x="180" y="7"/>
                    </a:lnTo>
                    <a:lnTo>
                      <a:pt x="182" y="4"/>
                    </a:lnTo>
                    <a:lnTo>
                      <a:pt x="178" y="2"/>
                    </a:lnTo>
                    <a:lnTo>
                      <a:pt x="167" y="0"/>
                    </a:lnTo>
                    <a:lnTo>
                      <a:pt x="155" y="0"/>
                    </a:lnTo>
                    <a:lnTo>
                      <a:pt x="144" y="0"/>
                    </a:lnTo>
                    <a:lnTo>
                      <a:pt x="133" y="2"/>
                    </a:lnTo>
                    <a:lnTo>
                      <a:pt x="122" y="4"/>
                    </a:lnTo>
                    <a:lnTo>
                      <a:pt x="111" y="7"/>
                    </a:lnTo>
                    <a:lnTo>
                      <a:pt x="102" y="11"/>
                    </a:lnTo>
                    <a:lnTo>
                      <a:pt x="91" y="16"/>
                    </a:lnTo>
                    <a:lnTo>
                      <a:pt x="78" y="25"/>
                    </a:lnTo>
                    <a:lnTo>
                      <a:pt x="67" y="35"/>
                    </a:lnTo>
                    <a:lnTo>
                      <a:pt x="56" y="44"/>
                    </a:lnTo>
                    <a:lnTo>
                      <a:pt x="45" y="55"/>
                    </a:lnTo>
                    <a:lnTo>
                      <a:pt x="36" y="66"/>
                    </a:lnTo>
                    <a:lnTo>
                      <a:pt x="25" y="75"/>
                    </a:lnTo>
                    <a:lnTo>
                      <a:pt x="12" y="8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6" name="Freeform 94"/>
              <p:cNvSpPr>
                <a:spLocks/>
              </p:cNvSpPr>
              <p:nvPr/>
            </p:nvSpPr>
            <p:spPr bwMode="auto">
              <a:xfrm>
                <a:off x="5218" y="2801"/>
                <a:ext cx="105" cy="458"/>
              </a:xfrm>
              <a:custGeom>
                <a:avLst/>
                <a:gdLst>
                  <a:gd name="T0" fmla="*/ 310 w 310"/>
                  <a:gd name="T1" fmla="*/ 0 h 1098"/>
                  <a:gd name="T2" fmla="*/ 288 w 310"/>
                  <a:gd name="T3" fmla="*/ 30 h 1098"/>
                  <a:gd name="T4" fmla="*/ 268 w 310"/>
                  <a:gd name="T5" fmla="*/ 61 h 1098"/>
                  <a:gd name="T6" fmla="*/ 248 w 310"/>
                  <a:gd name="T7" fmla="*/ 90 h 1098"/>
                  <a:gd name="T8" fmla="*/ 228 w 310"/>
                  <a:gd name="T9" fmla="*/ 121 h 1098"/>
                  <a:gd name="T10" fmla="*/ 208 w 310"/>
                  <a:gd name="T11" fmla="*/ 152 h 1098"/>
                  <a:gd name="T12" fmla="*/ 188 w 310"/>
                  <a:gd name="T13" fmla="*/ 185 h 1098"/>
                  <a:gd name="T14" fmla="*/ 170 w 310"/>
                  <a:gd name="T15" fmla="*/ 216 h 1098"/>
                  <a:gd name="T16" fmla="*/ 152 w 310"/>
                  <a:gd name="T17" fmla="*/ 247 h 1098"/>
                  <a:gd name="T18" fmla="*/ 135 w 310"/>
                  <a:gd name="T19" fmla="*/ 276 h 1098"/>
                  <a:gd name="T20" fmla="*/ 121 w 310"/>
                  <a:gd name="T21" fmla="*/ 309 h 1098"/>
                  <a:gd name="T22" fmla="*/ 110 w 310"/>
                  <a:gd name="T23" fmla="*/ 340 h 1098"/>
                  <a:gd name="T24" fmla="*/ 97 w 310"/>
                  <a:gd name="T25" fmla="*/ 372 h 1098"/>
                  <a:gd name="T26" fmla="*/ 86 w 310"/>
                  <a:gd name="T27" fmla="*/ 405 h 1098"/>
                  <a:gd name="T28" fmla="*/ 77 w 310"/>
                  <a:gd name="T29" fmla="*/ 440 h 1098"/>
                  <a:gd name="T30" fmla="*/ 68 w 310"/>
                  <a:gd name="T31" fmla="*/ 473 h 1098"/>
                  <a:gd name="T32" fmla="*/ 57 w 310"/>
                  <a:gd name="T33" fmla="*/ 506 h 1098"/>
                  <a:gd name="T34" fmla="*/ 37 w 310"/>
                  <a:gd name="T35" fmla="*/ 579 h 1098"/>
                  <a:gd name="T36" fmla="*/ 24 w 310"/>
                  <a:gd name="T37" fmla="*/ 651 h 1098"/>
                  <a:gd name="T38" fmla="*/ 13 w 310"/>
                  <a:gd name="T39" fmla="*/ 726 h 1098"/>
                  <a:gd name="T40" fmla="*/ 6 w 310"/>
                  <a:gd name="T41" fmla="*/ 801 h 1098"/>
                  <a:gd name="T42" fmla="*/ 0 w 310"/>
                  <a:gd name="T43" fmla="*/ 874 h 1098"/>
                  <a:gd name="T44" fmla="*/ 0 w 310"/>
                  <a:gd name="T45" fmla="*/ 947 h 1098"/>
                  <a:gd name="T46" fmla="*/ 4 w 310"/>
                  <a:gd name="T47" fmla="*/ 1022 h 1098"/>
                  <a:gd name="T48" fmla="*/ 13 w 310"/>
                  <a:gd name="T49" fmla="*/ 1095 h 1098"/>
                  <a:gd name="T50" fmla="*/ 17 w 310"/>
                  <a:gd name="T51" fmla="*/ 1098 h 1098"/>
                  <a:gd name="T52" fmla="*/ 22 w 310"/>
                  <a:gd name="T53" fmla="*/ 1095 h 1098"/>
                  <a:gd name="T54" fmla="*/ 28 w 310"/>
                  <a:gd name="T55" fmla="*/ 1091 h 1098"/>
                  <a:gd name="T56" fmla="*/ 29 w 310"/>
                  <a:gd name="T57" fmla="*/ 1086 h 1098"/>
                  <a:gd name="T58" fmla="*/ 37 w 310"/>
                  <a:gd name="T59" fmla="*/ 938 h 1098"/>
                  <a:gd name="T60" fmla="*/ 44 w 310"/>
                  <a:gd name="T61" fmla="*/ 792 h 1098"/>
                  <a:gd name="T62" fmla="*/ 57 w 310"/>
                  <a:gd name="T63" fmla="*/ 646 h 1098"/>
                  <a:gd name="T64" fmla="*/ 82 w 310"/>
                  <a:gd name="T65" fmla="*/ 500 h 1098"/>
                  <a:gd name="T66" fmla="*/ 91 w 310"/>
                  <a:gd name="T67" fmla="*/ 465 h 1098"/>
                  <a:gd name="T68" fmla="*/ 101 w 310"/>
                  <a:gd name="T69" fmla="*/ 433 h 1098"/>
                  <a:gd name="T70" fmla="*/ 110 w 310"/>
                  <a:gd name="T71" fmla="*/ 398 h 1098"/>
                  <a:gd name="T72" fmla="*/ 121 w 310"/>
                  <a:gd name="T73" fmla="*/ 365 h 1098"/>
                  <a:gd name="T74" fmla="*/ 132 w 310"/>
                  <a:gd name="T75" fmla="*/ 331 h 1098"/>
                  <a:gd name="T76" fmla="*/ 144 w 310"/>
                  <a:gd name="T77" fmla="*/ 300 h 1098"/>
                  <a:gd name="T78" fmla="*/ 157 w 310"/>
                  <a:gd name="T79" fmla="*/ 267 h 1098"/>
                  <a:gd name="T80" fmla="*/ 174 w 310"/>
                  <a:gd name="T81" fmla="*/ 236 h 1098"/>
                  <a:gd name="T82" fmla="*/ 190 w 310"/>
                  <a:gd name="T83" fmla="*/ 207 h 1098"/>
                  <a:gd name="T84" fmla="*/ 206 w 310"/>
                  <a:gd name="T85" fmla="*/ 176 h 1098"/>
                  <a:gd name="T86" fmla="*/ 225 w 310"/>
                  <a:gd name="T87" fmla="*/ 146 h 1098"/>
                  <a:gd name="T88" fmla="*/ 243 w 310"/>
                  <a:gd name="T89" fmla="*/ 117 h 1098"/>
                  <a:gd name="T90" fmla="*/ 259 w 310"/>
                  <a:gd name="T91" fmla="*/ 90 h 1098"/>
                  <a:gd name="T92" fmla="*/ 278 w 310"/>
                  <a:gd name="T93" fmla="*/ 61 h 1098"/>
                  <a:gd name="T94" fmla="*/ 294 w 310"/>
                  <a:gd name="T95" fmla="*/ 30 h 1098"/>
                  <a:gd name="T96" fmla="*/ 310 w 310"/>
                  <a:gd name="T97" fmla="*/ 0 h 1098"/>
                  <a:gd name="T98" fmla="*/ 310 w 310"/>
                  <a:gd name="T99" fmla="*/ 0 h 1098"/>
                  <a:gd name="T100" fmla="*/ 310 w 310"/>
                  <a:gd name="T101" fmla="*/ 0 h 1098"/>
                  <a:gd name="T102" fmla="*/ 310 w 310"/>
                  <a:gd name="T103" fmla="*/ 0 h 1098"/>
                  <a:gd name="T104" fmla="*/ 310 w 310"/>
                  <a:gd name="T105" fmla="*/ 0 h 1098"/>
                  <a:gd name="T106" fmla="*/ 310 w 310"/>
                  <a:gd name="T107" fmla="*/ 0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098">
                    <a:moveTo>
                      <a:pt x="310" y="0"/>
                    </a:moveTo>
                    <a:lnTo>
                      <a:pt x="288" y="30"/>
                    </a:lnTo>
                    <a:lnTo>
                      <a:pt x="268" y="61"/>
                    </a:lnTo>
                    <a:lnTo>
                      <a:pt x="248" y="90"/>
                    </a:lnTo>
                    <a:lnTo>
                      <a:pt x="228" y="121"/>
                    </a:lnTo>
                    <a:lnTo>
                      <a:pt x="208" y="152"/>
                    </a:lnTo>
                    <a:lnTo>
                      <a:pt x="188" y="185"/>
                    </a:lnTo>
                    <a:lnTo>
                      <a:pt x="170" y="216"/>
                    </a:lnTo>
                    <a:lnTo>
                      <a:pt x="152" y="247"/>
                    </a:lnTo>
                    <a:lnTo>
                      <a:pt x="135" y="276"/>
                    </a:lnTo>
                    <a:lnTo>
                      <a:pt x="121" y="309"/>
                    </a:lnTo>
                    <a:lnTo>
                      <a:pt x="110" y="340"/>
                    </a:lnTo>
                    <a:lnTo>
                      <a:pt x="97" y="372"/>
                    </a:lnTo>
                    <a:lnTo>
                      <a:pt x="86" y="405"/>
                    </a:lnTo>
                    <a:lnTo>
                      <a:pt x="77" y="440"/>
                    </a:lnTo>
                    <a:lnTo>
                      <a:pt x="68" y="473"/>
                    </a:lnTo>
                    <a:lnTo>
                      <a:pt x="57" y="506"/>
                    </a:lnTo>
                    <a:lnTo>
                      <a:pt x="37" y="579"/>
                    </a:lnTo>
                    <a:lnTo>
                      <a:pt x="24" y="651"/>
                    </a:lnTo>
                    <a:lnTo>
                      <a:pt x="13" y="726"/>
                    </a:lnTo>
                    <a:lnTo>
                      <a:pt x="6" y="801"/>
                    </a:lnTo>
                    <a:lnTo>
                      <a:pt x="0" y="874"/>
                    </a:lnTo>
                    <a:lnTo>
                      <a:pt x="0" y="947"/>
                    </a:lnTo>
                    <a:lnTo>
                      <a:pt x="4" y="1022"/>
                    </a:lnTo>
                    <a:lnTo>
                      <a:pt x="13" y="1095"/>
                    </a:lnTo>
                    <a:lnTo>
                      <a:pt x="17" y="1098"/>
                    </a:lnTo>
                    <a:lnTo>
                      <a:pt x="22" y="1095"/>
                    </a:lnTo>
                    <a:lnTo>
                      <a:pt x="28" y="1091"/>
                    </a:lnTo>
                    <a:lnTo>
                      <a:pt x="29" y="1086"/>
                    </a:lnTo>
                    <a:lnTo>
                      <a:pt x="37" y="938"/>
                    </a:lnTo>
                    <a:lnTo>
                      <a:pt x="44" y="792"/>
                    </a:lnTo>
                    <a:lnTo>
                      <a:pt x="57" y="646"/>
                    </a:lnTo>
                    <a:lnTo>
                      <a:pt x="82" y="500"/>
                    </a:lnTo>
                    <a:lnTo>
                      <a:pt x="91" y="465"/>
                    </a:lnTo>
                    <a:lnTo>
                      <a:pt x="101" y="433"/>
                    </a:lnTo>
                    <a:lnTo>
                      <a:pt x="110" y="398"/>
                    </a:lnTo>
                    <a:lnTo>
                      <a:pt x="121" y="365"/>
                    </a:lnTo>
                    <a:lnTo>
                      <a:pt x="132" y="331"/>
                    </a:lnTo>
                    <a:lnTo>
                      <a:pt x="144" y="300"/>
                    </a:lnTo>
                    <a:lnTo>
                      <a:pt x="157" y="267"/>
                    </a:lnTo>
                    <a:lnTo>
                      <a:pt x="174" y="236"/>
                    </a:lnTo>
                    <a:lnTo>
                      <a:pt x="190" y="207"/>
                    </a:lnTo>
                    <a:lnTo>
                      <a:pt x="206" y="176"/>
                    </a:lnTo>
                    <a:lnTo>
                      <a:pt x="225" y="146"/>
                    </a:lnTo>
                    <a:lnTo>
                      <a:pt x="243" y="117"/>
                    </a:lnTo>
                    <a:lnTo>
                      <a:pt x="259" y="90"/>
                    </a:lnTo>
                    <a:lnTo>
                      <a:pt x="278" y="61"/>
                    </a:lnTo>
                    <a:lnTo>
                      <a:pt x="294" y="3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Freeform 95"/>
              <p:cNvSpPr>
                <a:spLocks/>
              </p:cNvSpPr>
              <p:nvPr/>
            </p:nvSpPr>
            <p:spPr bwMode="auto">
              <a:xfrm>
                <a:off x="5226" y="2807"/>
                <a:ext cx="98" cy="125"/>
              </a:xfrm>
              <a:custGeom>
                <a:avLst/>
                <a:gdLst>
                  <a:gd name="T0" fmla="*/ 292 w 292"/>
                  <a:gd name="T1" fmla="*/ 0 h 297"/>
                  <a:gd name="T2" fmla="*/ 283 w 292"/>
                  <a:gd name="T3" fmla="*/ 4 h 297"/>
                  <a:gd name="T4" fmla="*/ 272 w 292"/>
                  <a:gd name="T5" fmla="*/ 7 h 297"/>
                  <a:gd name="T6" fmla="*/ 263 w 292"/>
                  <a:gd name="T7" fmla="*/ 13 h 297"/>
                  <a:gd name="T8" fmla="*/ 254 w 292"/>
                  <a:gd name="T9" fmla="*/ 18 h 297"/>
                  <a:gd name="T10" fmla="*/ 245 w 292"/>
                  <a:gd name="T11" fmla="*/ 24 h 297"/>
                  <a:gd name="T12" fmla="*/ 237 w 292"/>
                  <a:gd name="T13" fmla="*/ 29 h 297"/>
                  <a:gd name="T14" fmla="*/ 228 w 292"/>
                  <a:gd name="T15" fmla="*/ 35 h 297"/>
                  <a:gd name="T16" fmla="*/ 219 w 292"/>
                  <a:gd name="T17" fmla="*/ 42 h 297"/>
                  <a:gd name="T18" fmla="*/ 210 w 292"/>
                  <a:gd name="T19" fmla="*/ 49 h 297"/>
                  <a:gd name="T20" fmla="*/ 199 w 292"/>
                  <a:gd name="T21" fmla="*/ 56 h 297"/>
                  <a:gd name="T22" fmla="*/ 190 w 292"/>
                  <a:gd name="T23" fmla="*/ 64 h 297"/>
                  <a:gd name="T24" fmla="*/ 179 w 292"/>
                  <a:gd name="T25" fmla="*/ 73 h 297"/>
                  <a:gd name="T26" fmla="*/ 168 w 292"/>
                  <a:gd name="T27" fmla="*/ 82 h 297"/>
                  <a:gd name="T28" fmla="*/ 159 w 292"/>
                  <a:gd name="T29" fmla="*/ 89 h 297"/>
                  <a:gd name="T30" fmla="*/ 150 w 292"/>
                  <a:gd name="T31" fmla="*/ 98 h 297"/>
                  <a:gd name="T32" fmla="*/ 142 w 292"/>
                  <a:gd name="T33" fmla="*/ 107 h 297"/>
                  <a:gd name="T34" fmla="*/ 132 w 292"/>
                  <a:gd name="T35" fmla="*/ 120 h 297"/>
                  <a:gd name="T36" fmla="*/ 122 w 292"/>
                  <a:gd name="T37" fmla="*/ 131 h 297"/>
                  <a:gd name="T38" fmla="*/ 111 w 292"/>
                  <a:gd name="T39" fmla="*/ 144 h 297"/>
                  <a:gd name="T40" fmla="*/ 101 w 292"/>
                  <a:gd name="T41" fmla="*/ 155 h 297"/>
                  <a:gd name="T42" fmla="*/ 90 w 292"/>
                  <a:gd name="T43" fmla="*/ 168 h 297"/>
                  <a:gd name="T44" fmla="*/ 79 w 292"/>
                  <a:gd name="T45" fmla="*/ 179 h 297"/>
                  <a:gd name="T46" fmla="*/ 69 w 292"/>
                  <a:gd name="T47" fmla="*/ 191 h 297"/>
                  <a:gd name="T48" fmla="*/ 59 w 292"/>
                  <a:gd name="T49" fmla="*/ 202 h 297"/>
                  <a:gd name="T50" fmla="*/ 49 w 292"/>
                  <a:gd name="T51" fmla="*/ 213 h 297"/>
                  <a:gd name="T52" fmla="*/ 42 w 292"/>
                  <a:gd name="T53" fmla="*/ 224 h 297"/>
                  <a:gd name="T54" fmla="*/ 37 w 292"/>
                  <a:gd name="T55" fmla="*/ 235 h 297"/>
                  <a:gd name="T56" fmla="*/ 29 w 292"/>
                  <a:gd name="T57" fmla="*/ 246 h 297"/>
                  <a:gd name="T58" fmla="*/ 24 w 292"/>
                  <a:gd name="T59" fmla="*/ 257 h 297"/>
                  <a:gd name="T60" fmla="*/ 17 w 292"/>
                  <a:gd name="T61" fmla="*/ 268 h 297"/>
                  <a:gd name="T62" fmla="*/ 9 w 292"/>
                  <a:gd name="T63" fmla="*/ 279 h 297"/>
                  <a:gd name="T64" fmla="*/ 2 w 292"/>
                  <a:gd name="T65" fmla="*/ 290 h 297"/>
                  <a:gd name="T66" fmla="*/ 0 w 292"/>
                  <a:gd name="T67" fmla="*/ 293 h 297"/>
                  <a:gd name="T68" fmla="*/ 2 w 292"/>
                  <a:gd name="T69" fmla="*/ 297 h 297"/>
                  <a:gd name="T70" fmla="*/ 4 w 292"/>
                  <a:gd name="T71" fmla="*/ 297 h 297"/>
                  <a:gd name="T72" fmla="*/ 7 w 292"/>
                  <a:gd name="T73" fmla="*/ 295 h 297"/>
                  <a:gd name="T74" fmla="*/ 20 w 292"/>
                  <a:gd name="T75" fmla="*/ 283 h 297"/>
                  <a:gd name="T76" fmla="*/ 31 w 292"/>
                  <a:gd name="T77" fmla="*/ 268 h 297"/>
                  <a:gd name="T78" fmla="*/ 40 w 292"/>
                  <a:gd name="T79" fmla="*/ 252 h 297"/>
                  <a:gd name="T80" fmla="*/ 49 w 292"/>
                  <a:gd name="T81" fmla="*/ 237 h 297"/>
                  <a:gd name="T82" fmla="*/ 57 w 292"/>
                  <a:gd name="T83" fmla="*/ 224 h 297"/>
                  <a:gd name="T84" fmla="*/ 66 w 292"/>
                  <a:gd name="T85" fmla="*/ 211 h 297"/>
                  <a:gd name="T86" fmla="*/ 75 w 292"/>
                  <a:gd name="T87" fmla="*/ 199 h 297"/>
                  <a:gd name="T88" fmla="*/ 86 w 292"/>
                  <a:gd name="T89" fmla="*/ 186 h 297"/>
                  <a:gd name="T90" fmla="*/ 95 w 292"/>
                  <a:gd name="T91" fmla="*/ 173 h 297"/>
                  <a:gd name="T92" fmla="*/ 106 w 292"/>
                  <a:gd name="T93" fmla="*/ 162 h 297"/>
                  <a:gd name="T94" fmla="*/ 117 w 292"/>
                  <a:gd name="T95" fmla="*/ 149 h 297"/>
                  <a:gd name="T96" fmla="*/ 126 w 292"/>
                  <a:gd name="T97" fmla="*/ 138 h 297"/>
                  <a:gd name="T98" fmla="*/ 142 w 292"/>
                  <a:gd name="T99" fmla="*/ 118 h 297"/>
                  <a:gd name="T100" fmla="*/ 161 w 292"/>
                  <a:gd name="T101" fmla="*/ 98 h 297"/>
                  <a:gd name="T102" fmla="*/ 181 w 292"/>
                  <a:gd name="T103" fmla="*/ 78 h 297"/>
                  <a:gd name="T104" fmla="*/ 201 w 292"/>
                  <a:gd name="T105" fmla="*/ 58 h 297"/>
                  <a:gd name="T106" fmla="*/ 223 w 292"/>
                  <a:gd name="T107" fmla="*/ 42 h 297"/>
                  <a:gd name="T108" fmla="*/ 245 w 292"/>
                  <a:gd name="T109" fmla="*/ 25 h 297"/>
                  <a:gd name="T110" fmla="*/ 268 w 292"/>
                  <a:gd name="T111" fmla="*/ 11 h 297"/>
                  <a:gd name="T112" fmla="*/ 292 w 292"/>
                  <a:gd name="T113" fmla="*/ 0 h 297"/>
                  <a:gd name="T114" fmla="*/ 292 w 292"/>
                  <a:gd name="T115" fmla="*/ 0 h 297"/>
                  <a:gd name="T116" fmla="*/ 292 w 292"/>
                  <a:gd name="T117" fmla="*/ 0 h 297"/>
                  <a:gd name="T118" fmla="*/ 292 w 292"/>
                  <a:gd name="T119" fmla="*/ 0 h 297"/>
                  <a:gd name="T120" fmla="*/ 292 w 292"/>
                  <a:gd name="T121" fmla="*/ 0 h 297"/>
                  <a:gd name="T122" fmla="*/ 292 w 292"/>
                  <a:gd name="T12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" h="297">
                    <a:moveTo>
                      <a:pt x="292" y="0"/>
                    </a:moveTo>
                    <a:lnTo>
                      <a:pt x="283" y="4"/>
                    </a:lnTo>
                    <a:lnTo>
                      <a:pt x="272" y="7"/>
                    </a:lnTo>
                    <a:lnTo>
                      <a:pt x="263" y="13"/>
                    </a:lnTo>
                    <a:lnTo>
                      <a:pt x="254" y="18"/>
                    </a:lnTo>
                    <a:lnTo>
                      <a:pt x="245" y="24"/>
                    </a:lnTo>
                    <a:lnTo>
                      <a:pt x="237" y="29"/>
                    </a:lnTo>
                    <a:lnTo>
                      <a:pt x="228" y="35"/>
                    </a:lnTo>
                    <a:lnTo>
                      <a:pt x="219" y="42"/>
                    </a:lnTo>
                    <a:lnTo>
                      <a:pt x="210" y="49"/>
                    </a:lnTo>
                    <a:lnTo>
                      <a:pt x="199" y="56"/>
                    </a:lnTo>
                    <a:lnTo>
                      <a:pt x="190" y="64"/>
                    </a:lnTo>
                    <a:lnTo>
                      <a:pt x="179" y="73"/>
                    </a:lnTo>
                    <a:lnTo>
                      <a:pt x="168" y="82"/>
                    </a:lnTo>
                    <a:lnTo>
                      <a:pt x="159" y="89"/>
                    </a:lnTo>
                    <a:lnTo>
                      <a:pt x="150" y="98"/>
                    </a:lnTo>
                    <a:lnTo>
                      <a:pt x="142" y="107"/>
                    </a:lnTo>
                    <a:lnTo>
                      <a:pt x="132" y="120"/>
                    </a:lnTo>
                    <a:lnTo>
                      <a:pt x="122" y="131"/>
                    </a:lnTo>
                    <a:lnTo>
                      <a:pt x="111" y="144"/>
                    </a:lnTo>
                    <a:lnTo>
                      <a:pt x="101" y="155"/>
                    </a:lnTo>
                    <a:lnTo>
                      <a:pt x="90" y="168"/>
                    </a:lnTo>
                    <a:lnTo>
                      <a:pt x="79" y="179"/>
                    </a:lnTo>
                    <a:lnTo>
                      <a:pt x="69" y="191"/>
                    </a:lnTo>
                    <a:lnTo>
                      <a:pt x="59" y="202"/>
                    </a:lnTo>
                    <a:lnTo>
                      <a:pt x="49" y="213"/>
                    </a:lnTo>
                    <a:lnTo>
                      <a:pt x="42" y="224"/>
                    </a:lnTo>
                    <a:lnTo>
                      <a:pt x="37" y="235"/>
                    </a:lnTo>
                    <a:lnTo>
                      <a:pt x="29" y="246"/>
                    </a:lnTo>
                    <a:lnTo>
                      <a:pt x="24" y="257"/>
                    </a:lnTo>
                    <a:lnTo>
                      <a:pt x="17" y="268"/>
                    </a:lnTo>
                    <a:lnTo>
                      <a:pt x="9" y="279"/>
                    </a:lnTo>
                    <a:lnTo>
                      <a:pt x="2" y="290"/>
                    </a:lnTo>
                    <a:lnTo>
                      <a:pt x="0" y="293"/>
                    </a:lnTo>
                    <a:lnTo>
                      <a:pt x="2" y="297"/>
                    </a:lnTo>
                    <a:lnTo>
                      <a:pt x="4" y="297"/>
                    </a:lnTo>
                    <a:lnTo>
                      <a:pt x="7" y="295"/>
                    </a:lnTo>
                    <a:lnTo>
                      <a:pt x="20" y="283"/>
                    </a:lnTo>
                    <a:lnTo>
                      <a:pt x="31" y="268"/>
                    </a:lnTo>
                    <a:lnTo>
                      <a:pt x="40" y="252"/>
                    </a:lnTo>
                    <a:lnTo>
                      <a:pt x="49" y="237"/>
                    </a:lnTo>
                    <a:lnTo>
                      <a:pt x="57" y="224"/>
                    </a:lnTo>
                    <a:lnTo>
                      <a:pt x="66" y="211"/>
                    </a:lnTo>
                    <a:lnTo>
                      <a:pt x="75" y="199"/>
                    </a:lnTo>
                    <a:lnTo>
                      <a:pt x="86" y="186"/>
                    </a:lnTo>
                    <a:lnTo>
                      <a:pt x="95" y="173"/>
                    </a:lnTo>
                    <a:lnTo>
                      <a:pt x="106" y="162"/>
                    </a:lnTo>
                    <a:lnTo>
                      <a:pt x="117" y="149"/>
                    </a:lnTo>
                    <a:lnTo>
                      <a:pt x="126" y="138"/>
                    </a:lnTo>
                    <a:lnTo>
                      <a:pt x="142" y="118"/>
                    </a:lnTo>
                    <a:lnTo>
                      <a:pt x="161" y="98"/>
                    </a:lnTo>
                    <a:lnTo>
                      <a:pt x="181" y="78"/>
                    </a:lnTo>
                    <a:lnTo>
                      <a:pt x="201" y="58"/>
                    </a:lnTo>
                    <a:lnTo>
                      <a:pt x="223" y="42"/>
                    </a:lnTo>
                    <a:lnTo>
                      <a:pt x="245" y="25"/>
                    </a:lnTo>
                    <a:lnTo>
                      <a:pt x="268" y="11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8" name="Freeform 96"/>
              <p:cNvSpPr>
                <a:spLocks/>
              </p:cNvSpPr>
              <p:nvPr/>
            </p:nvSpPr>
            <p:spPr bwMode="auto">
              <a:xfrm>
                <a:off x="5221" y="2933"/>
                <a:ext cx="27" cy="61"/>
              </a:xfrm>
              <a:custGeom>
                <a:avLst/>
                <a:gdLst>
                  <a:gd name="T0" fmla="*/ 0 w 79"/>
                  <a:gd name="T1" fmla="*/ 2 h 146"/>
                  <a:gd name="T2" fmla="*/ 11 w 79"/>
                  <a:gd name="T3" fmla="*/ 18 h 146"/>
                  <a:gd name="T4" fmla="*/ 20 w 79"/>
                  <a:gd name="T5" fmla="*/ 34 h 146"/>
                  <a:gd name="T6" fmla="*/ 30 w 79"/>
                  <a:gd name="T7" fmla="*/ 53 h 146"/>
                  <a:gd name="T8" fmla="*/ 39 w 79"/>
                  <a:gd name="T9" fmla="*/ 71 h 146"/>
                  <a:gd name="T10" fmla="*/ 46 w 79"/>
                  <a:gd name="T11" fmla="*/ 89 h 146"/>
                  <a:gd name="T12" fmla="*/ 53 w 79"/>
                  <a:gd name="T13" fmla="*/ 107 h 146"/>
                  <a:gd name="T14" fmla="*/ 61 w 79"/>
                  <a:gd name="T15" fmla="*/ 126 h 146"/>
                  <a:gd name="T16" fmla="*/ 70 w 79"/>
                  <a:gd name="T17" fmla="*/ 144 h 146"/>
                  <a:gd name="T18" fmla="*/ 73 w 79"/>
                  <a:gd name="T19" fmla="*/ 146 h 146"/>
                  <a:gd name="T20" fmla="*/ 75 w 79"/>
                  <a:gd name="T21" fmla="*/ 142 h 146"/>
                  <a:gd name="T22" fmla="*/ 79 w 79"/>
                  <a:gd name="T23" fmla="*/ 138 h 146"/>
                  <a:gd name="T24" fmla="*/ 79 w 79"/>
                  <a:gd name="T25" fmla="*/ 135 h 146"/>
                  <a:gd name="T26" fmla="*/ 73 w 79"/>
                  <a:gd name="T27" fmla="*/ 116 h 146"/>
                  <a:gd name="T28" fmla="*/ 66 w 79"/>
                  <a:gd name="T29" fmla="*/ 96 h 146"/>
                  <a:gd name="T30" fmla="*/ 59 w 79"/>
                  <a:gd name="T31" fmla="*/ 78 h 146"/>
                  <a:gd name="T32" fmla="*/ 50 w 79"/>
                  <a:gd name="T33" fmla="*/ 62 h 146"/>
                  <a:gd name="T34" fmla="*/ 41 w 79"/>
                  <a:gd name="T35" fmla="*/ 44 h 146"/>
                  <a:gd name="T36" fmla="*/ 30 w 79"/>
                  <a:gd name="T37" fmla="*/ 29 h 146"/>
                  <a:gd name="T38" fmla="*/ 15 w 79"/>
                  <a:gd name="T39" fmla="*/ 13 h 146"/>
                  <a:gd name="T40" fmla="*/ 0 w 79"/>
                  <a:gd name="T41" fmla="*/ 0 h 146"/>
                  <a:gd name="T42" fmla="*/ 0 w 79"/>
                  <a:gd name="T43" fmla="*/ 0 h 146"/>
                  <a:gd name="T44" fmla="*/ 0 w 79"/>
                  <a:gd name="T45" fmla="*/ 0 h 146"/>
                  <a:gd name="T46" fmla="*/ 0 w 79"/>
                  <a:gd name="T47" fmla="*/ 0 h 146"/>
                  <a:gd name="T48" fmla="*/ 0 w 79"/>
                  <a:gd name="T49" fmla="*/ 2 h 146"/>
                  <a:gd name="T50" fmla="*/ 0 w 79"/>
                  <a:gd name="T51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146">
                    <a:moveTo>
                      <a:pt x="0" y="2"/>
                    </a:moveTo>
                    <a:lnTo>
                      <a:pt x="11" y="18"/>
                    </a:lnTo>
                    <a:lnTo>
                      <a:pt x="20" y="34"/>
                    </a:lnTo>
                    <a:lnTo>
                      <a:pt x="30" y="53"/>
                    </a:lnTo>
                    <a:lnTo>
                      <a:pt x="39" y="71"/>
                    </a:lnTo>
                    <a:lnTo>
                      <a:pt x="46" y="89"/>
                    </a:lnTo>
                    <a:lnTo>
                      <a:pt x="53" y="107"/>
                    </a:lnTo>
                    <a:lnTo>
                      <a:pt x="61" y="126"/>
                    </a:lnTo>
                    <a:lnTo>
                      <a:pt x="70" y="144"/>
                    </a:lnTo>
                    <a:lnTo>
                      <a:pt x="73" y="146"/>
                    </a:lnTo>
                    <a:lnTo>
                      <a:pt x="75" y="142"/>
                    </a:lnTo>
                    <a:lnTo>
                      <a:pt x="79" y="138"/>
                    </a:lnTo>
                    <a:lnTo>
                      <a:pt x="79" y="135"/>
                    </a:lnTo>
                    <a:lnTo>
                      <a:pt x="73" y="116"/>
                    </a:lnTo>
                    <a:lnTo>
                      <a:pt x="66" y="96"/>
                    </a:lnTo>
                    <a:lnTo>
                      <a:pt x="59" y="78"/>
                    </a:lnTo>
                    <a:lnTo>
                      <a:pt x="50" y="62"/>
                    </a:lnTo>
                    <a:lnTo>
                      <a:pt x="41" y="44"/>
                    </a:lnTo>
                    <a:lnTo>
                      <a:pt x="30" y="29"/>
                    </a:lnTo>
                    <a:lnTo>
                      <a:pt x="15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9" name="Freeform 97"/>
              <p:cNvSpPr>
                <a:spLocks/>
              </p:cNvSpPr>
              <p:nvPr/>
            </p:nvSpPr>
            <p:spPr bwMode="auto">
              <a:xfrm>
                <a:off x="5184" y="2996"/>
                <a:ext cx="68" cy="41"/>
              </a:xfrm>
              <a:custGeom>
                <a:avLst/>
                <a:gdLst>
                  <a:gd name="T0" fmla="*/ 0 w 203"/>
                  <a:gd name="T1" fmla="*/ 101 h 101"/>
                  <a:gd name="T2" fmla="*/ 24 w 203"/>
                  <a:gd name="T3" fmla="*/ 88 h 101"/>
                  <a:gd name="T4" fmla="*/ 48 w 203"/>
                  <a:gd name="T5" fmla="*/ 75 h 101"/>
                  <a:gd name="T6" fmla="*/ 71 w 203"/>
                  <a:gd name="T7" fmla="*/ 62 h 101"/>
                  <a:gd name="T8" fmla="*/ 95 w 203"/>
                  <a:gd name="T9" fmla="*/ 51 h 101"/>
                  <a:gd name="T10" fmla="*/ 119 w 203"/>
                  <a:gd name="T11" fmla="*/ 40 h 101"/>
                  <a:gd name="T12" fmla="*/ 142 w 203"/>
                  <a:gd name="T13" fmla="*/ 31 h 101"/>
                  <a:gd name="T14" fmla="*/ 168 w 203"/>
                  <a:gd name="T15" fmla="*/ 22 h 101"/>
                  <a:gd name="T16" fmla="*/ 193 w 203"/>
                  <a:gd name="T17" fmla="*/ 15 h 101"/>
                  <a:gd name="T18" fmla="*/ 199 w 203"/>
                  <a:gd name="T19" fmla="*/ 11 h 101"/>
                  <a:gd name="T20" fmla="*/ 203 w 203"/>
                  <a:gd name="T21" fmla="*/ 8 h 101"/>
                  <a:gd name="T22" fmla="*/ 203 w 203"/>
                  <a:gd name="T23" fmla="*/ 2 h 101"/>
                  <a:gd name="T24" fmla="*/ 197 w 203"/>
                  <a:gd name="T25" fmla="*/ 0 h 101"/>
                  <a:gd name="T26" fmla="*/ 170 w 203"/>
                  <a:gd name="T27" fmla="*/ 2 h 101"/>
                  <a:gd name="T28" fmla="*/ 142 w 203"/>
                  <a:gd name="T29" fmla="*/ 9 h 101"/>
                  <a:gd name="T30" fmla="*/ 117 w 203"/>
                  <a:gd name="T31" fmla="*/ 20 h 101"/>
                  <a:gd name="T32" fmla="*/ 93 w 203"/>
                  <a:gd name="T33" fmla="*/ 33 h 101"/>
                  <a:gd name="T34" fmla="*/ 68 w 203"/>
                  <a:gd name="T35" fmla="*/ 50 h 101"/>
                  <a:gd name="T36" fmla="*/ 46 w 203"/>
                  <a:gd name="T37" fmla="*/ 66 h 101"/>
                  <a:gd name="T38" fmla="*/ 22 w 203"/>
                  <a:gd name="T39" fmla="*/ 84 h 101"/>
                  <a:gd name="T40" fmla="*/ 0 w 203"/>
                  <a:gd name="T41" fmla="*/ 101 h 101"/>
                  <a:gd name="T42" fmla="*/ 0 w 203"/>
                  <a:gd name="T43" fmla="*/ 101 h 101"/>
                  <a:gd name="T44" fmla="*/ 0 w 203"/>
                  <a:gd name="T45" fmla="*/ 101 h 101"/>
                  <a:gd name="T46" fmla="*/ 0 w 203"/>
                  <a:gd name="T47" fmla="*/ 101 h 101"/>
                  <a:gd name="T48" fmla="*/ 0 w 203"/>
                  <a:gd name="T49" fmla="*/ 101 h 101"/>
                  <a:gd name="T50" fmla="*/ 0 w 203"/>
                  <a:gd name="T5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3" h="101">
                    <a:moveTo>
                      <a:pt x="0" y="101"/>
                    </a:moveTo>
                    <a:lnTo>
                      <a:pt x="24" y="88"/>
                    </a:lnTo>
                    <a:lnTo>
                      <a:pt x="48" y="75"/>
                    </a:lnTo>
                    <a:lnTo>
                      <a:pt x="71" y="62"/>
                    </a:lnTo>
                    <a:lnTo>
                      <a:pt x="95" y="51"/>
                    </a:lnTo>
                    <a:lnTo>
                      <a:pt x="119" y="40"/>
                    </a:lnTo>
                    <a:lnTo>
                      <a:pt x="142" y="31"/>
                    </a:lnTo>
                    <a:lnTo>
                      <a:pt x="168" y="22"/>
                    </a:lnTo>
                    <a:lnTo>
                      <a:pt x="193" y="15"/>
                    </a:lnTo>
                    <a:lnTo>
                      <a:pt x="199" y="11"/>
                    </a:lnTo>
                    <a:lnTo>
                      <a:pt x="203" y="8"/>
                    </a:lnTo>
                    <a:lnTo>
                      <a:pt x="203" y="2"/>
                    </a:lnTo>
                    <a:lnTo>
                      <a:pt x="197" y="0"/>
                    </a:lnTo>
                    <a:lnTo>
                      <a:pt x="170" y="2"/>
                    </a:lnTo>
                    <a:lnTo>
                      <a:pt x="142" y="9"/>
                    </a:lnTo>
                    <a:lnTo>
                      <a:pt x="117" y="20"/>
                    </a:lnTo>
                    <a:lnTo>
                      <a:pt x="93" y="33"/>
                    </a:lnTo>
                    <a:lnTo>
                      <a:pt x="68" y="50"/>
                    </a:lnTo>
                    <a:lnTo>
                      <a:pt x="46" y="66"/>
                    </a:lnTo>
                    <a:lnTo>
                      <a:pt x="22" y="84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0" name="Freeform 98"/>
              <p:cNvSpPr>
                <a:spLocks/>
              </p:cNvSpPr>
              <p:nvPr/>
            </p:nvSpPr>
            <p:spPr bwMode="auto">
              <a:xfrm>
                <a:off x="5184" y="3031"/>
                <a:ext cx="32" cy="211"/>
              </a:xfrm>
              <a:custGeom>
                <a:avLst/>
                <a:gdLst>
                  <a:gd name="T0" fmla="*/ 15 w 93"/>
                  <a:gd name="T1" fmla="*/ 0 h 505"/>
                  <a:gd name="T2" fmla="*/ 2 w 93"/>
                  <a:gd name="T3" fmla="*/ 66 h 505"/>
                  <a:gd name="T4" fmla="*/ 0 w 93"/>
                  <a:gd name="T5" fmla="*/ 133 h 505"/>
                  <a:gd name="T6" fmla="*/ 6 w 93"/>
                  <a:gd name="T7" fmla="*/ 201 h 505"/>
                  <a:gd name="T8" fmla="*/ 15 w 93"/>
                  <a:gd name="T9" fmla="*/ 266 h 505"/>
                  <a:gd name="T10" fmla="*/ 20 w 93"/>
                  <a:gd name="T11" fmla="*/ 296 h 505"/>
                  <a:gd name="T12" fmla="*/ 26 w 93"/>
                  <a:gd name="T13" fmla="*/ 327 h 505"/>
                  <a:gd name="T14" fmla="*/ 31 w 93"/>
                  <a:gd name="T15" fmla="*/ 358 h 505"/>
                  <a:gd name="T16" fmla="*/ 40 w 93"/>
                  <a:gd name="T17" fmla="*/ 389 h 505"/>
                  <a:gd name="T18" fmla="*/ 48 w 93"/>
                  <a:gd name="T19" fmla="*/ 420 h 505"/>
                  <a:gd name="T20" fmla="*/ 59 w 93"/>
                  <a:gd name="T21" fmla="*/ 449 h 505"/>
                  <a:gd name="T22" fmla="*/ 71 w 93"/>
                  <a:gd name="T23" fmla="*/ 476 h 505"/>
                  <a:gd name="T24" fmla="*/ 86 w 93"/>
                  <a:gd name="T25" fmla="*/ 504 h 505"/>
                  <a:gd name="T26" fmla="*/ 88 w 93"/>
                  <a:gd name="T27" fmla="*/ 505 h 505"/>
                  <a:gd name="T28" fmla="*/ 91 w 93"/>
                  <a:gd name="T29" fmla="*/ 504 h 505"/>
                  <a:gd name="T30" fmla="*/ 93 w 93"/>
                  <a:gd name="T31" fmla="*/ 500 h 505"/>
                  <a:gd name="T32" fmla="*/ 93 w 93"/>
                  <a:gd name="T33" fmla="*/ 498 h 505"/>
                  <a:gd name="T34" fmla="*/ 82 w 93"/>
                  <a:gd name="T35" fmla="*/ 473 h 505"/>
                  <a:gd name="T36" fmla="*/ 71 w 93"/>
                  <a:gd name="T37" fmla="*/ 447 h 505"/>
                  <a:gd name="T38" fmla="*/ 60 w 93"/>
                  <a:gd name="T39" fmla="*/ 421 h 505"/>
                  <a:gd name="T40" fmla="*/ 53 w 93"/>
                  <a:gd name="T41" fmla="*/ 394 h 505"/>
                  <a:gd name="T42" fmla="*/ 44 w 93"/>
                  <a:gd name="T43" fmla="*/ 369 h 505"/>
                  <a:gd name="T44" fmla="*/ 38 w 93"/>
                  <a:gd name="T45" fmla="*/ 341 h 505"/>
                  <a:gd name="T46" fmla="*/ 31 w 93"/>
                  <a:gd name="T47" fmla="*/ 314 h 505"/>
                  <a:gd name="T48" fmla="*/ 26 w 93"/>
                  <a:gd name="T49" fmla="*/ 286 h 505"/>
                  <a:gd name="T50" fmla="*/ 13 w 93"/>
                  <a:gd name="T51" fmla="*/ 217 h 505"/>
                  <a:gd name="T52" fmla="*/ 7 w 93"/>
                  <a:gd name="T53" fmla="*/ 146 h 505"/>
                  <a:gd name="T54" fmla="*/ 7 w 93"/>
                  <a:gd name="T55" fmla="*/ 73 h 505"/>
                  <a:gd name="T56" fmla="*/ 15 w 93"/>
                  <a:gd name="T57" fmla="*/ 0 h 505"/>
                  <a:gd name="T58" fmla="*/ 15 w 93"/>
                  <a:gd name="T59" fmla="*/ 0 h 505"/>
                  <a:gd name="T60" fmla="*/ 15 w 93"/>
                  <a:gd name="T61" fmla="*/ 0 h 505"/>
                  <a:gd name="T62" fmla="*/ 15 w 93"/>
                  <a:gd name="T63" fmla="*/ 0 h 505"/>
                  <a:gd name="T64" fmla="*/ 15 w 93"/>
                  <a:gd name="T65" fmla="*/ 0 h 505"/>
                  <a:gd name="T66" fmla="*/ 15 w 93"/>
                  <a:gd name="T67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505">
                    <a:moveTo>
                      <a:pt x="15" y="0"/>
                    </a:moveTo>
                    <a:lnTo>
                      <a:pt x="2" y="66"/>
                    </a:lnTo>
                    <a:lnTo>
                      <a:pt x="0" y="133"/>
                    </a:lnTo>
                    <a:lnTo>
                      <a:pt x="6" y="201"/>
                    </a:lnTo>
                    <a:lnTo>
                      <a:pt x="15" y="266"/>
                    </a:lnTo>
                    <a:lnTo>
                      <a:pt x="20" y="296"/>
                    </a:lnTo>
                    <a:lnTo>
                      <a:pt x="26" y="327"/>
                    </a:lnTo>
                    <a:lnTo>
                      <a:pt x="31" y="358"/>
                    </a:lnTo>
                    <a:lnTo>
                      <a:pt x="40" y="389"/>
                    </a:lnTo>
                    <a:lnTo>
                      <a:pt x="48" y="420"/>
                    </a:lnTo>
                    <a:lnTo>
                      <a:pt x="59" y="449"/>
                    </a:lnTo>
                    <a:lnTo>
                      <a:pt x="71" y="476"/>
                    </a:lnTo>
                    <a:lnTo>
                      <a:pt x="86" y="504"/>
                    </a:lnTo>
                    <a:lnTo>
                      <a:pt x="88" y="505"/>
                    </a:lnTo>
                    <a:lnTo>
                      <a:pt x="91" y="504"/>
                    </a:lnTo>
                    <a:lnTo>
                      <a:pt x="93" y="500"/>
                    </a:lnTo>
                    <a:lnTo>
                      <a:pt x="93" y="498"/>
                    </a:lnTo>
                    <a:lnTo>
                      <a:pt x="82" y="473"/>
                    </a:lnTo>
                    <a:lnTo>
                      <a:pt x="71" y="447"/>
                    </a:lnTo>
                    <a:lnTo>
                      <a:pt x="60" y="421"/>
                    </a:lnTo>
                    <a:lnTo>
                      <a:pt x="53" y="394"/>
                    </a:lnTo>
                    <a:lnTo>
                      <a:pt x="44" y="369"/>
                    </a:lnTo>
                    <a:lnTo>
                      <a:pt x="38" y="341"/>
                    </a:lnTo>
                    <a:lnTo>
                      <a:pt x="31" y="314"/>
                    </a:lnTo>
                    <a:lnTo>
                      <a:pt x="26" y="286"/>
                    </a:lnTo>
                    <a:lnTo>
                      <a:pt x="13" y="217"/>
                    </a:lnTo>
                    <a:lnTo>
                      <a:pt x="7" y="146"/>
                    </a:lnTo>
                    <a:lnTo>
                      <a:pt x="7" y="7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1" name="Freeform 99"/>
              <p:cNvSpPr>
                <a:spLocks/>
              </p:cNvSpPr>
              <p:nvPr/>
            </p:nvSpPr>
            <p:spPr bwMode="auto">
              <a:xfrm>
                <a:off x="5160" y="2812"/>
                <a:ext cx="149" cy="79"/>
              </a:xfrm>
              <a:custGeom>
                <a:avLst/>
                <a:gdLst>
                  <a:gd name="T0" fmla="*/ 430 w 441"/>
                  <a:gd name="T1" fmla="*/ 7 h 191"/>
                  <a:gd name="T2" fmla="*/ 412 w 441"/>
                  <a:gd name="T3" fmla="*/ 24 h 191"/>
                  <a:gd name="T4" fmla="*/ 394 w 441"/>
                  <a:gd name="T5" fmla="*/ 38 h 191"/>
                  <a:gd name="T6" fmla="*/ 376 w 441"/>
                  <a:gd name="T7" fmla="*/ 55 h 191"/>
                  <a:gd name="T8" fmla="*/ 352 w 441"/>
                  <a:gd name="T9" fmla="*/ 73 h 191"/>
                  <a:gd name="T10" fmla="*/ 319 w 441"/>
                  <a:gd name="T11" fmla="*/ 88 h 191"/>
                  <a:gd name="T12" fmla="*/ 285 w 441"/>
                  <a:gd name="T13" fmla="*/ 100 h 191"/>
                  <a:gd name="T14" fmla="*/ 250 w 441"/>
                  <a:gd name="T15" fmla="*/ 111 h 191"/>
                  <a:gd name="T16" fmla="*/ 221 w 441"/>
                  <a:gd name="T17" fmla="*/ 120 h 191"/>
                  <a:gd name="T18" fmla="*/ 195 w 441"/>
                  <a:gd name="T19" fmla="*/ 128 h 191"/>
                  <a:gd name="T20" fmla="*/ 168 w 441"/>
                  <a:gd name="T21" fmla="*/ 133 h 191"/>
                  <a:gd name="T22" fmla="*/ 142 w 441"/>
                  <a:gd name="T23" fmla="*/ 139 h 191"/>
                  <a:gd name="T24" fmla="*/ 115 w 441"/>
                  <a:gd name="T25" fmla="*/ 146 h 191"/>
                  <a:gd name="T26" fmla="*/ 86 w 441"/>
                  <a:gd name="T27" fmla="*/ 153 h 191"/>
                  <a:gd name="T28" fmla="*/ 57 w 441"/>
                  <a:gd name="T29" fmla="*/ 159 h 191"/>
                  <a:gd name="T30" fmla="*/ 27 w 441"/>
                  <a:gd name="T31" fmla="*/ 164 h 191"/>
                  <a:gd name="T32" fmla="*/ 7 w 441"/>
                  <a:gd name="T33" fmla="*/ 166 h 191"/>
                  <a:gd name="T34" fmla="*/ 0 w 441"/>
                  <a:gd name="T35" fmla="*/ 177 h 191"/>
                  <a:gd name="T36" fmla="*/ 13 w 441"/>
                  <a:gd name="T37" fmla="*/ 188 h 191"/>
                  <a:gd name="T38" fmla="*/ 33 w 441"/>
                  <a:gd name="T39" fmla="*/ 191 h 191"/>
                  <a:gd name="T40" fmla="*/ 53 w 441"/>
                  <a:gd name="T41" fmla="*/ 186 h 191"/>
                  <a:gd name="T42" fmla="*/ 73 w 441"/>
                  <a:gd name="T43" fmla="*/ 179 h 191"/>
                  <a:gd name="T44" fmla="*/ 102 w 441"/>
                  <a:gd name="T45" fmla="*/ 171 h 191"/>
                  <a:gd name="T46" fmla="*/ 139 w 441"/>
                  <a:gd name="T47" fmla="*/ 160 h 191"/>
                  <a:gd name="T48" fmla="*/ 175 w 441"/>
                  <a:gd name="T49" fmla="*/ 150 h 191"/>
                  <a:gd name="T50" fmla="*/ 212 w 441"/>
                  <a:gd name="T51" fmla="*/ 139 h 191"/>
                  <a:gd name="T52" fmla="*/ 244 w 441"/>
                  <a:gd name="T53" fmla="*/ 126 h 191"/>
                  <a:gd name="T54" fmla="*/ 274 w 441"/>
                  <a:gd name="T55" fmla="*/ 115 h 191"/>
                  <a:gd name="T56" fmla="*/ 303 w 441"/>
                  <a:gd name="T57" fmla="*/ 104 h 191"/>
                  <a:gd name="T58" fmla="*/ 332 w 441"/>
                  <a:gd name="T59" fmla="*/ 93 h 191"/>
                  <a:gd name="T60" fmla="*/ 359 w 441"/>
                  <a:gd name="T61" fmla="*/ 77 h 191"/>
                  <a:gd name="T62" fmla="*/ 383 w 441"/>
                  <a:gd name="T63" fmla="*/ 58 h 191"/>
                  <a:gd name="T64" fmla="*/ 407 w 441"/>
                  <a:gd name="T65" fmla="*/ 36 h 191"/>
                  <a:gd name="T66" fmla="*/ 429 w 441"/>
                  <a:gd name="T67" fmla="*/ 13 h 191"/>
                  <a:gd name="T68" fmla="*/ 441 w 441"/>
                  <a:gd name="T69" fmla="*/ 0 h 191"/>
                  <a:gd name="T70" fmla="*/ 441 w 441"/>
                  <a:gd name="T71" fmla="*/ 0 h 191"/>
                  <a:gd name="T72" fmla="*/ 440 w 441"/>
                  <a:gd name="T7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1" h="191">
                    <a:moveTo>
                      <a:pt x="440" y="0"/>
                    </a:moveTo>
                    <a:lnTo>
                      <a:pt x="430" y="7"/>
                    </a:lnTo>
                    <a:lnTo>
                      <a:pt x="421" y="15"/>
                    </a:lnTo>
                    <a:lnTo>
                      <a:pt x="412" y="24"/>
                    </a:lnTo>
                    <a:lnTo>
                      <a:pt x="403" y="31"/>
                    </a:lnTo>
                    <a:lnTo>
                      <a:pt x="394" y="38"/>
                    </a:lnTo>
                    <a:lnTo>
                      <a:pt x="385" y="47"/>
                    </a:lnTo>
                    <a:lnTo>
                      <a:pt x="376" y="55"/>
                    </a:lnTo>
                    <a:lnTo>
                      <a:pt x="367" y="62"/>
                    </a:lnTo>
                    <a:lnTo>
                      <a:pt x="352" y="73"/>
                    </a:lnTo>
                    <a:lnTo>
                      <a:pt x="336" y="80"/>
                    </a:lnTo>
                    <a:lnTo>
                      <a:pt x="319" y="88"/>
                    </a:lnTo>
                    <a:lnTo>
                      <a:pt x="303" y="95"/>
                    </a:lnTo>
                    <a:lnTo>
                      <a:pt x="285" y="100"/>
                    </a:lnTo>
                    <a:lnTo>
                      <a:pt x="268" y="106"/>
                    </a:lnTo>
                    <a:lnTo>
                      <a:pt x="250" y="111"/>
                    </a:lnTo>
                    <a:lnTo>
                      <a:pt x="233" y="117"/>
                    </a:lnTo>
                    <a:lnTo>
                      <a:pt x="221" y="120"/>
                    </a:lnTo>
                    <a:lnTo>
                      <a:pt x="208" y="124"/>
                    </a:lnTo>
                    <a:lnTo>
                      <a:pt x="195" y="128"/>
                    </a:lnTo>
                    <a:lnTo>
                      <a:pt x="182" y="131"/>
                    </a:lnTo>
                    <a:lnTo>
                      <a:pt x="168" y="133"/>
                    </a:lnTo>
                    <a:lnTo>
                      <a:pt x="155" y="137"/>
                    </a:lnTo>
                    <a:lnTo>
                      <a:pt x="142" y="139"/>
                    </a:lnTo>
                    <a:lnTo>
                      <a:pt x="130" y="142"/>
                    </a:lnTo>
                    <a:lnTo>
                      <a:pt x="115" y="146"/>
                    </a:lnTo>
                    <a:lnTo>
                      <a:pt x="100" y="150"/>
                    </a:lnTo>
                    <a:lnTo>
                      <a:pt x="86" y="153"/>
                    </a:lnTo>
                    <a:lnTo>
                      <a:pt x="71" y="155"/>
                    </a:lnTo>
                    <a:lnTo>
                      <a:pt x="57" y="159"/>
                    </a:lnTo>
                    <a:lnTo>
                      <a:pt x="40" y="162"/>
                    </a:lnTo>
                    <a:lnTo>
                      <a:pt x="27" y="164"/>
                    </a:lnTo>
                    <a:lnTo>
                      <a:pt x="13" y="164"/>
                    </a:lnTo>
                    <a:lnTo>
                      <a:pt x="7" y="166"/>
                    </a:lnTo>
                    <a:lnTo>
                      <a:pt x="2" y="171"/>
                    </a:lnTo>
                    <a:lnTo>
                      <a:pt x="0" y="177"/>
                    </a:lnTo>
                    <a:lnTo>
                      <a:pt x="2" y="182"/>
                    </a:lnTo>
                    <a:lnTo>
                      <a:pt x="13" y="188"/>
                    </a:lnTo>
                    <a:lnTo>
                      <a:pt x="22" y="191"/>
                    </a:lnTo>
                    <a:lnTo>
                      <a:pt x="33" y="191"/>
                    </a:lnTo>
                    <a:lnTo>
                      <a:pt x="42" y="190"/>
                    </a:lnTo>
                    <a:lnTo>
                      <a:pt x="53" y="186"/>
                    </a:lnTo>
                    <a:lnTo>
                      <a:pt x="62" y="182"/>
                    </a:lnTo>
                    <a:lnTo>
                      <a:pt x="73" y="179"/>
                    </a:lnTo>
                    <a:lnTo>
                      <a:pt x="84" y="175"/>
                    </a:lnTo>
                    <a:lnTo>
                      <a:pt x="102" y="171"/>
                    </a:lnTo>
                    <a:lnTo>
                      <a:pt x="120" y="166"/>
                    </a:lnTo>
                    <a:lnTo>
                      <a:pt x="139" y="160"/>
                    </a:lnTo>
                    <a:lnTo>
                      <a:pt x="157" y="155"/>
                    </a:lnTo>
                    <a:lnTo>
                      <a:pt x="175" y="150"/>
                    </a:lnTo>
                    <a:lnTo>
                      <a:pt x="193" y="144"/>
                    </a:lnTo>
                    <a:lnTo>
                      <a:pt x="212" y="139"/>
                    </a:lnTo>
                    <a:lnTo>
                      <a:pt x="230" y="131"/>
                    </a:lnTo>
                    <a:lnTo>
                      <a:pt x="244" y="126"/>
                    </a:lnTo>
                    <a:lnTo>
                      <a:pt x="259" y="120"/>
                    </a:lnTo>
                    <a:lnTo>
                      <a:pt x="274" y="115"/>
                    </a:lnTo>
                    <a:lnTo>
                      <a:pt x="288" y="109"/>
                    </a:lnTo>
                    <a:lnTo>
                      <a:pt x="303" y="104"/>
                    </a:lnTo>
                    <a:lnTo>
                      <a:pt x="317" y="98"/>
                    </a:lnTo>
                    <a:lnTo>
                      <a:pt x="332" y="93"/>
                    </a:lnTo>
                    <a:lnTo>
                      <a:pt x="345" y="86"/>
                    </a:lnTo>
                    <a:lnTo>
                      <a:pt x="359" y="77"/>
                    </a:lnTo>
                    <a:lnTo>
                      <a:pt x="372" y="67"/>
                    </a:lnTo>
                    <a:lnTo>
                      <a:pt x="383" y="58"/>
                    </a:lnTo>
                    <a:lnTo>
                      <a:pt x="396" y="47"/>
                    </a:lnTo>
                    <a:lnTo>
                      <a:pt x="407" y="36"/>
                    </a:lnTo>
                    <a:lnTo>
                      <a:pt x="418" y="24"/>
                    </a:lnTo>
                    <a:lnTo>
                      <a:pt x="429" y="13"/>
                    </a:lnTo>
                    <a:lnTo>
                      <a:pt x="440" y="0"/>
                    </a:lnTo>
                    <a:lnTo>
                      <a:pt x="441" y="0"/>
                    </a:lnTo>
                    <a:lnTo>
                      <a:pt x="441" y="0"/>
                    </a:lnTo>
                    <a:lnTo>
                      <a:pt x="441" y="0"/>
                    </a:lnTo>
                    <a:lnTo>
                      <a:pt x="440" y="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2" name="Freeform 100"/>
              <p:cNvSpPr>
                <a:spLocks/>
              </p:cNvSpPr>
              <p:nvPr/>
            </p:nvSpPr>
            <p:spPr bwMode="auto">
              <a:xfrm>
                <a:off x="5143" y="2941"/>
                <a:ext cx="28" cy="253"/>
              </a:xfrm>
              <a:custGeom>
                <a:avLst/>
                <a:gdLst>
                  <a:gd name="T0" fmla="*/ 27 w 82"/>
                  <a:gd name="T1" fmla="*/ 0 h 604"/>
                  <a:gd name="T2" fmla="*/ 7 w 82"/>
                  <a:gd name="T3" fmla="*/ 102 h 604"/>
                  <a:gd name="T4" fmla="*/ 0 w 82"/>
                  <a:gd name="T5" fmla="*/ 206 h 604"/>
                  <a:gd name="T6" fmla="*/ 1 w 82"/>
                  <a:gd name="T7" fmla="*/ 310 h 604"/>
                  <a:gd name="T8" fmla="*/ 12 w 82"/>
                  <a:gd name="T9" fmla="*/ 414 h 604"/>
                  <a:gd name="T10" fmla="*/ 18 w 82"/>
                  <a:gd name="T11" fmla="*/ 449 h 604"/>
                  <a:gd name="T12" fmla="*/ 25 w 82"/>
                  <a:gd name="T13" fmla="*/ 483 h 604"/>
                  <a:gd name="T14" fmla="*/ 34 w 82"/>
                  <a:gd name="T15" fmla="*/ 518 h 604"/>
                  <a:gd name="T16" fmla="*/ 43 w 82"/>
                  <a:gd name="T17" fmla="*/ 553 h 604"/>
                  <a:gd name="T18" fmla="*/ 47 w 82"/>
                  <a:gd name="T19" fmla="*/ 567 h 604"/>
                  <a:gd name="T20" fmla="*/ 52 w 82"/>
                  <a:gd name="T21" fmla="*/ 580 h 604"/>
                  <a:gd name="T22" fmla="*/ 62 w 82"/>
                  <a:gd name="T23" fmla="*/ 593 h 604"/>
                  <a:gd name="T24" fmla="*/ 73 w 82"/>
                  <a:gd name="T25" fmla="*/ 604 h 604"/>
                  <a:gd name="T26" fmla="*/ 76 w 82"/>
                  <a:gd name="T27" fmla="*/ 604 h 604"/>
                  <a:gd name="T28" fmla="*/ 80 w 82"/>
                  <a:gd name="T29" fmla="*/ 600 h 604"/>
                  <a:gd name="T30" fmla="*/ 82 w 82"/>
                  <a:gd name="T31" fmla="*/ 594 h 604"/>
                  <a:gd name="T32" fmla="*/ 80 w 82"/>
                  <a:gd name="T33" fmla="*/ 591 h 604"/>
                  <a:gd name="T34" fmla="*/ 73 w 82"/>
                  <a:gd name="T35" fmla="*/ 576 h 604"/>
                  <a:gd name="T36" fmla="*/ 67 w 82"/>
                  <a:gd name="T37" fmla="*/ 560 h 604"/>
                  <a:gd name="T38" fmla="*/ 63 w 82"/>
                  <a:gd name="T39" fmla="*/ 543 h 604"/>
                  <a:gd name="T40" fmla="*/ 58 w 82"/>
                  <a:gd name="T41" fmla="*/ 529 h 604"/>
                  <a:gd name="T42" fmla="*/ 49 w 82"/>
                  <a:gd name="T43" fmla="*/ 498 h 604"/>
                  <a:gd name="T44" fmla="*/ 40 w 82"/>
                  <a:gd name="T45" fmla="*/ 467 h 604"/>
                  <a:gd name="T46" fmla="*/ 32 w 82"/>
                  <a:gd name="T47" fmla="*/ 436 h 604"/>
                  <a:gd name="T48" fmla="*/ 25 w 82"/>
                  <a:gd name="T49" fmla="*/ 405 h 604"/>
                  <a:gd name="T50" fmla="*/ 9 w 82"/>
                  <a:gd name="T51" fmla="*/ 305 h 604"/>
                  <a:gd name="T52" fmla="*/ 5 w 82"/>
                  <a:gd name="T53" fmla="*/ 202 h 604"/>
                  <a:gd name="T54" fmla="*/ 11 w 82"/>
                  <a:gd name="T55" fmla="*/ 100 h 604"/>
                  <a:gd name="T56" fmla="*/ 27 w 82"/>
                  <a:gd name="T57" fmla="*/ 0 h 604"/>
                  <a:gd name="T58" fmla="*/ 27 w 82"/>
                  <a:gd name="T59" fmla="*/ 0 h 604"/>
                  <a:gd name="T60" fmla="*/ 27 w 82"/>
                  <a:gd name="T61" fmla="*/ 0 h 604"/>
                  <a:gd name="T62" fmla="*/ 27 w 82"/>
                  <a:gd name="T63" fmla="*/ 0 h 604"/>
                  <a:gd name="T64" fmla="*/ 27 w 82"/>
                  <a:gd name="T65" fmla="*/ 0 h 604"/>
                  <a:gd name="T66" fmla="*/ 27 w 82"/>
                  <a:gd name="T67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604">
                    <a:moveTo>
                      <a:pt x="27" y="0"/>
                    </a:moveTo>
                    <a:lnTo>
                      <a:pt x="7" y="102"/>
                    </a:lnTo>
                    <a:lnTo>
                      <a:pt x="0" y="206"/>
                    </a:lnTo>
                    <a:lnTo>
                      <a:pt x="1" y="310"/>
                    </a:lnTo>
                    <a:lnTo>
                      <a:pt x="12" y="414"/>
                    </a:lnTo>
                    <a:lnTo>
                      <a:pt x="18" y="449"/>
                    </a:lnTo>
                    <a:lnTo>
                      <a:pt x="25" y="483"/>
                    </a:lnTo>
                    <a:lnTo>
                      <a:pt x="34" y="518"/>
                    </a:lnTo>
                    <a:lnTo>
                      <a:pt x="43" y="553"/>
                    </a:lnTo>
                    <a:lnTo>
                      <a:pt x="47" y="567"/>
                    </a:lnTo>
                    <a:lnTo>
                      <a:pt x="52" y="580"/>
                    </a:lnTo>
                    <a:lnTo>
                      <a:pt x="62" y="593"/>
                    </a:lnTo>
                    <a:lnTo>
                      <a:pt x="73" y="604"/>
                    </a:lnTo>
                    <a:lnTo>
                      <a:pt x="76" y="604"/>
                    </a:lnTo>
                    <a:lnTo>
                      <a:pt x="80" y="600"/>
                    </a:lnTo>
                    <a:lnTo>
                      <a:pt x="82" y="594"/>
                    </a:lnTo>
                    <a:lnTo>
                      <a:pt x="80" y="591"/>
                    </a:lnTo>
                    <a:lnTo>
                      <a:pt x="73" y="576"/>
                    </a:lnTo>
                    <a:lnTo>
                      <a:pt x="67" y="560"/>
                    </a:lnTo>
                    <a:lnTo>
                      <a:pt x="63" y="543"/>
                    </a:lnTo>
                    <a:lnTo>
                      <a:pt x="58" y="529"/>
                    </a:lnTo>
                    <a:lnTo>
                      <a:pt x="49" y="498"/>
                    </a:lnTo>
                    <a:lnTo>
                      <a:pt x="40" y="467"/>
                    </a:lnTo>
                    <a:lnTo>
                      <a:pt x="32" y="436"/>
                    </a:lnTo>
                    <a:lnTo>
                      <a:pt x="25" y="405"/>
                    </a:lnTo>
                    <a:lnTo>
                      <a:pt x="9" y="305"/>
                    </a:lnTo>
                    <a:lnTo>
                      <a:pt x="5" y="202"/>
                    </a:lnTo>
                    <a:lnTo>
                      <a:pt x="11" y="10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Freeform 101"/>
              <p:cNvSpPr>
                <a:spLocks/>
              </p:cNvSpPr>
              <p:nvPr/>
            </p:nvSpPr>
            <p:spPr bwMode="auto">
              <a:xfrm>
                <a:off x="5086" y="2885"/>
                <a:ext cx="71" cy="126"/>
              </a:xfrm>
              <a:custGeom>
                <a:avLst/>
                <a:gdLst>
                  <a:gd name="T0" fmla="*/ 206 w 206"/>
                  <a:gd name="T1" fmla="*/ 0 h 301"/>
                  <a:gd name="T2" fmla="*/ 195 w 206"/>
                  <a:gd name="T3" fmla="*/ 18 h 301"/>
                  <a:gd name="T4" fmla="*/ 186 w 206"/>
                  <a:gd name="T5" fmla="*/ 36 h 301"/>
                  <a:gd name="T6" fmla="*/ 177 w 206"/>
                  <a:gd name="T7" fmla="*/ 55 h 301"/>
                  <a:gd name="T8" fmla="*/ 167 w 206"/>
                  <a:gd name="T9" fmla="*/ 73 h 301"/>
                  <a:gd name="T10" fmla="*/ 156 w 206"/>
                  <a:gd name="T11" fmla="*/ 91 h 301"/>
                  <a:gd name="T12" fmla="*/ 147 w 206"/>
                  <a:gd name="T13" fmla="*/ 111 h 301"/>
                  <a:gd name="T14" fmla="*/ 138 w 206"/>
                  <a:gd name="T15" fmla="*/ 129 h 301"/>
                  <a:gd name="T16" fmla="*/ 127 w 206"/>
                  <a:gd name="T17" fmla="*/ 148 h 301"/>
                  <a:gd name="T18" fmla="*/ 115 w 206"/>
                  <a:gd name="T19" fmla="*/ 166 h 301"/>
                  <a:gd name="T20" fmla="*/ 102 w 206"/>
                  <a:gd name="T21" fmla="*/ 184 h 301"/>
                  <a:gd name="T22" fmla="*/ 85 w 206"/>
                  <a:gd name="T23" fmla="*/ 200 h 301"/>
                  <a:gd name="T24" fmla="*/ 71 w 206"/>
                  <a:gd name="T25" fmla="*/ 217 h 301"/>
                  <a:gd name="T26" fmla="*/ 54 w 206"/>
                  <a:gd name="T27" fmla="*/ 231 h 301"/>
                  <a:gd name="T28" fmla="*/ 38 w 206"/>
                  <a:gd name="T29" fmla="*/ 246 h 301"/>
                  <a:gd name="T30" fmla="*/ 21 w 206"/>
                  <a:gd name="T31" fmla="*/ 262 h 301"/>
                  <a:gd name="T32" fmla="*/ 5 w 206"/>
                  <a:gd name="T33" fmla="*/ 277 h 301"/>
                  <a:gd name="T34" fmla="*/ 1 w 206"/>
                  <a:gd name="T35" fmla="*/ 284 h 301"/>
                  <a:gd name="T36" fmla="*/ 0 w 206"/>
                  <a:gd name="T37" fmla="*/ 293 h 301"/>
                  <a:gd name="T38" fmla="*/ 3 w 206"/>
                  <a:gd name="T39" fmla="*/ 301 h 301"/>
                  <a:gd name="T40" fmla="*/ 11 w 206"/>
                  <a:gd name="T41" fmla="*/ 301 h 301"/>
                  <a:gd name="T42" fmla="*/ 27 w 206"/>
                  <a:gd name="T43" fmla="*/ 290 h 301"/>
                  <a:gd name="T44" fmla="*/ 43 w 206"/>
                  <a:gd name="T45" fmla="*/ 277 h 301"/>
                  <a:gd name="T46" fmla="*/ 58 w 206"/>
                  <a:gd name="T47" fmla="*/ 262 h 301"/>
                  <a:gd name="T48" fmla="*/ 71 w 206"/>
                  <a:gd name="T49" fmla="*/ 246 h 301"/>
                  <a:gd name="T50" fmla="*/ 85 w 206"/>
                  <a:gd name="T51" fmla="*/ 230 h 301"/>
                  <a:gd name="T52" fmla="*/ 96 w 206"/>
                  <a:gd name="T53" fmla="*/ 213 h 301"/>
                  <a:gd name="T54" fmla="*/ 109 w 206"/>
                  <a:gd name="T55" fmla="*/ 197 h 301"/>
                  <a:gd name="T56" fmla="*/ 120 w 206"/>
                  <a:gd name="T57" fmla="*/ 180 h 301"/>
                  <a:gd name="T58" fmla="*/ 133 w 206"/>
                  <a:gd name="T59" fmla="*/ 159 h 301"/>
                  <a:gd name="T60" fmla="*/ 144 w 206"/>
                  <a:gd name="T61" fmla="*/ 137 h 301"/>
                  <a:gd name="T62" fmla="*/ 155 w 206"/>
                  <a:gd name="T63" fmla="*/ 113 h 301"/>
                  <a:gd name="T64" fmla="*/ 164 w 206"/>
                  <a:gd name="T65" fmla="*/ 91 h 301"/>
                  <a:gd name="T66" fmla="*/ 173 w 206"/>
                  <a:gd name="T67" fmla="*/ 67 h 301"/>
                  <a:gd name="T68" fmla="*/ 184 w 206"/>
                  <a:gd name="T69" fmla="*/ 45 h 301"/>
                  <a:gd name="T70" fmla="*/ 195 w 206"/>
                  <a:gd name="T71" fmla="*/ 22 h 301"/>
                  <a:gd name="T72" fmla="*/ 206 w 206"/>
                  <a:gd name="T73" fmla="*/ 0 h 301"/>
                  <a:gd name="T74" fmla="*/ 206 w 206"/>
                  <a:gd name="T75" fmla="*/ 0 h 301"/>
                  <a:gd name="T76" fmla="*/ 206 w 206"/>
                  <a:gd name="T77" fmla="*/ 0 h 301"/>
                  <a:gd name="T78" fmla="*/ 206 w 206"/>
                  <a:gd name="T79" fmla="*/ 0 h 301"/>
                  <a:gd name="T80" fmla="*/ 206 w 206"/>
                  <a:gd name="T81" fmla="*/ 0 h 301"/>
                  <a:gd name="T82" fmla="*/ 206 w 206"/>
                  <a:gd name="T8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301">
                    <a:moveTo>
                      <a:pt x="206" y="0"/>
                    </a:moveTo>
                    <a:lnTo>
                      <a:pt x="195" y="18"/>
                    </a:lnTo>
                    <a:lnTo>
                      <a:pt x="186" y="36"/>
                    </a:lnTo>
                    <a:lnTo>
                      <a:pt x="177" y="55"/>
                    </a:lnTo>
                    <a:lnTo>
                      <a:pt x="167" y="73"/>
                    </a:lnTo>
                    <a:lnTo>
                      <a:pt x="156" y="91"/>
                    </a:lnTo>
                    <a:lnTo>
                      <a:pt x="147" y="111"/>
                    </a:lnTo>
                    <a:lnTo>
                      <a:pt x="138" y="129"/>
                    </a:lnTo>
                    <a:lnTo>
                      <a:pt x="127" y="148"/>
                    </a:lnTo>
                    <a:lnTo>
                      <a:pt x="115" y="166"/>
                    </a:lnTo>
                    <a:lnTo>
                      <a:pt x="102" y="184"/>
                    </a:lnTo>
                    <a:lnTo>
                      <a:pt x="85" y="200"/>
                    </a:lnTo>
                    <a:lnTo>
                      <a:pt x="71" y="217"/>
                    </a:lnTo>
                    <a:lnTo>
                      <a:pt x="54" y="231"/>
                    </a:lnTo>
                    <a:lnTo>
                      <a:pt x="38" y="246"/>
                    </a:lnTo>
                    <a:lnTo>
                      <a:pt x="21" y="262"/>
                    </a:lnTo>
                    <a:lnTo>
                      <a:pt x="5" y="277"/>
                    </a:lnTo>
                    <a:lnTo>
                      <a:pt x="1" y="284"/>
                    </a:lnTo>
                    <a:lnTo>
                      <a:pt x="0" y="293"/>
                    </a:lnTo>
                    <a:lnTo>
                      <a:pt x="3" y="301"/>
                    </a:lnTo>
                    <a:lnTo>
                      <a:pt x="11" y="301"/>
                    </a:lnTo>
                    <a:lnTo>
                      <a:pt x="27" y="290"/>
                    </a:lnTo>
                    <a:lnTo>
                      <a:pt x="43" y="277"/>
                    </a:lnTo>
                    <a:lnTo>
                      <a:pt x="58" y="262"/>
                    </a:lnTo>
                    <a:lnTo>
                      <a:pt x="71" y="246"/>
                    </a:lnTo>
                    <a:lnTo>
                      <a:pt x="85" y="230"/>
                    </a:lnTo>
                    <a:lnTo>
                      <a:pt x="96" y="213"/>
                    </a:lnTo>
                    <a:lnTo>
                      <a:pt x="109" y="197"/>
                    </a:lnTo>
                    <a:lnTo>
                      <a:pt x="120" y="180"/>
                    </a:lnTo>
                    <a:lnTo>
                      <a:pt x="133" y="159"/>
                    </a:lnTo>
                    <a:lnTo>
                      <a:pt x="144" y="137"/>
                    </a:lnTo>
                    <a:lnTo>
                      <a:pt x="155" y="113"/>
                    </a:lnTo>
                    <a:lnTo>
                      <a:pt x="164" y="91"/>
                    </a:lnTo>
                    <a:lnTo>
                      <a:pt x="173" y="67"/>
                    </a:lnTo>
                    <a:lnTo>
                      <a:pt x="184" y="45"/>
                    </a:lnTo>
                    <a:lnTo>
                      <a:pt x="195" y="22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654" name="AutoShape 102"/>
          <p:cNvSpPr>
            <a:spLocks noChangeArrowheads="1"/>
          </p:cNvSpPr>
          <p:nvPr/>
        </p:nvSpPr>
        <p:spPr bwMode="auto">
          <a:xfrm>
            <a:off x="7751763" y="2878138"/>
            <a:ext cx="325437" cy="1023937"/>
          </a:xfrm>
          <a:prstGeom prst="cube">
            <a:avLst>
              <a:gd name="adj" fmla="val 100000"/>
            </a:avLst>
          </a:prstGeom>
          <a:solidFill>
            <a:srgbClr val="DA0000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57CB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Line 103"/>
          <p:cNvSpPr>
            <a:spLocks noChangeShapeType="1"/>
          </p:cNvSpPr>
          <p:nvPr/>
        </p:nvSpPr>
        <p:spPr bwMode="auto">
          <a:xfrm flipH="1">
            <a:off x="6019800" y="4264025"/>
            <a:ext cx="187325" cy="214313"/>
          </a:xfrm>
          <a:prstGeom prst="line">
            <a:avLst/>
          </a:prstGeom>
          <a:noFill/>
          <a:ln w="28575">
            <a:solidFill>
              <a:srgbClr val="FE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" name="Line 104"/>
          <p:cNvSpPr>
            <a:spLocks noChangeShapeType="1"/>
          </p:cNvSpPr>
          <p:nvPr/>
        </p:nvSpPr>
        <p:spPr bwMode="auto">
          <a:xfrm flipH="1">
            <a:off x="6019800" y="4338638"/>
            <a:ext cx="187325" cy="215900"/>
          </a:xfrm>
          <a:prstGeom prst="line">
            <a:avLst/>
          </a:prstGeom>
          <a:noFill/>
          <a:ln w="28575">
            <a:solidFill>
              <a:srgbClr val="FE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" name="Text Box 105"/>
          <p:cNvSpPr txBox="1">
            <a:spLocks noChangeArrowheads="1"/>
          </p:cNvSpPr>
          <p:nvPr/>
        </p:nvSpPr>
        <p:spPr bwMode="auto">
          <a:xfrm>
            <a:off x="0" y="152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II.HIỆN TƯỢNG GIAO THOA ÁNH SÁNG: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23658" name="Text Box 106"/>
          <p:cNvSpPr txBox="1">
            <a:spLocks noChangeArrowheads="1"/>
          </p:cNvSpPr>
          <p:nvPr/>
        </p:nvSpPr>
        <p:spPr bwMode="auto">
          <a:xfrm>
            <a:off x="457200" y="762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1.Thí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nghiệm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Y-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âng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giao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thoa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23659" name="Text Box 107"/>
          <p:cNvSpPr txBox="1">
            <a:spLocks noChangeArrowheads="1"/>
          </p:cNvSpPr>
          <p:nvPr/>
        </p:nvSpPr>
        <p:spPr bwMode="auto">
          <a:xfrm>
            <a:off x="609600" y="12192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a.Dụng cụ:</a:t>
            </a:r>
          </a:p>
        </p:txBody>
      </p:sp>
      <p:sp>
        <p:nvSpPr>
          <p:cNvPr id="23660" name="Text Box 108"/>
          <p:cNvSpPr txBox="1">
            <a:spLocks noChangeArrowheads="1"/>
          </p:cNvSpPr>
          <p:nvPr/>
        </p:nvSpPr>
        <p:spPr bwMode="auto">
          <a:xfrm>
            <a:off x="2209800" y="1219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 </a:t>
            </a:r>
            <a:r>
              <a:rPr lang="en-US" sz="2400">
                <a:latin typeface="Times New Roman" pitchFamily="18" charset="0"/>
              </a:rPr>
              <a:t>Nguồn chiếu sáng: Bóng đèn Đ</a:t>
            </a:r>
            <a:r>
              <a:rPr lang="en-US" sz="2400">
                <a:latin typeface=".VnTime" pitchFamily="34" charset="0"/>
              </a:rPr>
              <a:t>.</a:t>
            </a:r>
            <a:endParaRPr lang="en-US" sz="240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23661" name="Text Box 109"/>
          <p:cNvSpPr txBox="1">
            <a:spLocks noChangeArrowheads="1"/>
          </p:cNvSpPr>
          <p:nvPr/>
        </p:nvSpPr>
        <p:spPr bwMode="auto">
          <a:xfrm>
            <a:off x="2209800" y="15240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 </a:t>
            </a:r>
            <a:r>
              <a:rPr lang="en-US" sz="2400">
                <a:latin typeface="Times New Roman" pitchFamily="18" charset="0"/>
              </a:rPr>
              <a:t>Khe F nhận ánh sáng từ nguồn Đ truyền đến.</a:t>
            </a:r>
            <a:endParaRPr lang="en-US" sz="240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2209800" y="1905000"/>
            <a:ext cx="637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 Hai khe hẹp F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,F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rất gần nhau và cùng song song với khe F </a:t>
            </a:r>
            <a:r>
              <a:rPr lang="en-US"/>
              <a:t>    </a:t>
            </a:r>
          </a:p>
        </p:txBody>
      </p:sp>
      <p:sp>
        <p:nvSpPr>
          <p:cNvPr id="23663" name="Text Box 111"/>
          <p:cNvSpPr txBox="1">
            <a:spLocks noChangeArrowheads="1"/>
          </p:cNvSpPr>
          <p:nvPr/>
        </p:nvSpPr>
        <p:spPr bwMode="auto">
          <a:xfrm>
            <a:off x="533400" y="54864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b.Tiến trình thí nghiệm:</a:t>
            </a:r>
          </a:p>
        </p:txBody>
      </p:sp>
      <p:sp>
        <p:nvSpPr>
          <p:cNvPr id="23664" name="Text Box 112"/>
          <p:cNvSpPr txBox="1">
            <a:spLocks noChangeArrowheads="1"/>
          </p:cNvSpPr>
          <p:nvPr/>
        </p:nvSpPr>
        <p:spPr bwMode="auto">
          <a:xfrm>
            <a:off x="0" y="3810000"/>
            <a:ext cx="2819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trắng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3665" name="Text Box 113"/>
          <p:cNvSpPr txBox="1">
            <a:spLocks noChangeArrowheads="1"/>
          </p:cNvSpPr>
          <p:nvPr/>
        </p:nvSpPr>
        <p:spPr bwMode="auto">
          <a:xfrm>
            <a:off x="1752600" y="2743200"/>
            <a:ext cx="60198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-</a:t>
            </a:r>
            <a:r>
              <a:rPr lang="en-US" sz="2400">
                <a:latin typeface="Times New Roman" pitchFamily="18" charset="0"/>
              </a:rPr>
              <a:t>Tấm kính mỏng trong suốt M đặt cách F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,F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vài chục xentimét</a:t>
            </a:r>
          </a:p>
        </p:txBody>
      </p:sp>
      <p:sp>
        <p:nvSpPr>
          <p:cNvPr id="23667" name="Text Box 115"/>
          <p:cNvSpPr txBox="1">
            <a:spLocks noChangeArrowheads="1"/>
          </p:cNvSpPr>
          <p:nvPr/>
        </p:nvSpPr>
        <p:spPr bwMode="auto">
          <a:xfrm>
            <a:off x="3733800" y="3657600"/>
            <a:ext cx="8016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.VnTime" pitchFamily="34" charset="0"/>
              </a:rPr>
              <a:t> F</a:t>
            </a:r>
            <a:endParaRPr lang="en-US" baseline="-25000">
              <a:solidFill>
                <a:schemeClr val="hlink"/>
              </a:solidFill>
              <a:latin typeface=".VnTime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.VnTime" pitchFamily="34" charset="0"/>
              </a:rPr>
              <a:t>S</a:t>
            </a:r>
            <a:endParaRPr lang="en-US" sz="240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23668" name="Text Box 116"/>
          <p:cNvSpPr txBox="1">
            <a:spLocks noChangeArrowheads="1"/>
          </p:cNvSpPr>
          <p:nvPr/>
        </p:nvSpPr>
        <p:spPr bwMode="auto">
          <a:xfrm>
            <a:off x="5334000" y="3505200"/>
            <a:ext cx="60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.VnTime" pitchFamily="34" charset="0"/>
              </a:rPr>
              <a:t>  M</a:t>
            </a:r>
            <a:endParaRPr lang="en-US" baseline="-25000">
              <a:solidFill>
                <a:schemeClr val="hlink"/>
              </a:solidFill>
              <a:latin typeface=".VnTime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.VnTime" pitchFamily="34" charset="0"/>
              </a:rPr>
              <a:t>F</a:t>
            </a:r>
            <a:r>
              <a:rPr lang="en-US" baseline="-25000">
                <a:solidFill>
                  <a:schemeClr val="hlink"/>
                </a:solidFill>
                <a:latin typeface=".VnTime" pitchFamily="34" charset="0"/>
              </a:rPr>
              <a:t>1 </a:t>
            </a:r>
            <a:r>
              <a:rPr lang="en-US">
                <a:solidFill>
                  <a:schemeClr val="hlink"/>
                </a:solidFill>
                <a:latin typeface=".VnTime" pitchFamily="34" charset="0"/>
              </a:rPr>
              <a:t>F</a:t>
            </a:r>
            <a:r>
              <a:rPr lang="en-US" baseline="-25000">
                <a:solidFill>
                  <a:schemeClr val="hlink"/>
                </a:solidFill>
                <a:latin typeface=".VnTime" pitchFamily="34" charset="0"/>
              </a:rPr>
              <a:t>2</a:t>
            </a:r>
            <a:endParaRPr lang="en-US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23669" name="Text Box 117"/>
          <p:cNvSpPr txBox="1">
            <a:spLocks noChangeArrowheads="1"/>
          </p:cNvSpPr>
          <p:nvPr/>
        </p:nvSpPr>
        <p:spPr bwMode="auto">
          <a:xfrm>
            <a:off x="8001000" y="417353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.VnTime" pitchFamily="34" charset="0"/>
              </a:rPr>
              <a:t>F</a:t>
            </a:r>
          </a:p>
        </p:txBody>
      </p:sp>
      <p:grpSp>
        <p:nvGrpSpPr>
          <p:cNvPr id="23670" name="Group 118"/>
          <p:cNvGrpSpPr>
            <a:grpSpLocks/>
          </p:cNvGrpSpPr>
          <p:nvPr/>
        </p:nvGrpSpPr>
        <p:grpSpPr bwMode="auto">
          <a:xfrm>
            <a:off x="6324600" y="2819400"/>
            <a:ext cx="1228725" cy="1344613"/>
            <a:chOff x="4464" y="1296"/>
            <a:chExt cx="624" cy="912"/>
          </a:xfrm>
        </p:grpSpPr>
        <p:sp>
          <p:nvSpPr>
            <p:cNvPr id="23671" name="AutoShape 119"/>
            <p:cNvSpPr>
              <a:spLocks noChangeArrowheads="1"/>
            </p:cNvSpPr>
            <p:nvPr/>
          </p:nvSpPr>
          <p:spPr bwMode="auto">
            <a:xfrm>
              <a:off x="4464" y="1296"/>
              <a:ext cx="624" cy="912"/>
            </a:xfrm>
            <a:prstGeom prst="cloudCallout">
              <a:avLst>
                <a:gd name="adj1" fmla="val -35097"/>
                <a:gd name="adj2" fmla="val 6984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grpSp>
          <p:nvGrpSpPr>
            <p:cNvPr id="23672" name="Group 120"/>
            <p:cNvGrpSpPr>
              <a:grpSpLocks/>
            </p:cNvGrpSpPr>
            <p:nvPr/>
          </p:nvGrpSpPr>
          <p:grpSpPr bwMode="auto">
            <a:xfrm>
              <a:off x="4608" y="1488"/>
              <a:ext cx="288" cy="528"/>
              <a:chOff x="4944" y="1296"/>
              <a:chExt cx="432" cy="1056"/>
            </a:xfrm>
          </p:grpSpPr>
          <p:grpSp>
            <p:nvGrpSpPr>
              <p:cNvPr id="23673" name="Group 121"/>
              <p:cNvGrpSpPr>
                <a:grpSpLocks/>
              </p:cNvGrpSpPr>
              <p:nvPr/>
            </p:nvGrpSpPr>
            <p:grpSpPr bwMode="auto">
              <a:xfrm>
                <a:off x="4944" y="1296"/>
                <a:ext cx="427" cy="1056"/>
                <a:chOff x="4656" y="1296"/>
                <a:chExt cx="712" cy="1056"/>
              </a:xfrm>
            </p:grpSpPr>
            <p:grpSp>
              <p:nvGrpSpPr>
                <p:cNvPr id="23674" name="Group 122"/>
                <p:cNvGrpSpPr>
                  <a:grpSpLocks/>
                </p:cNvGrpSpPr>
                <p:nvPr/>
              </p:nvGrpSpPr>
              <p:grpSpPr bwMode="auto">
                <a:xfrm>
                  <a:off x="4656" y="1824"/>
                  <a:ext cx="712" cy="528"/>
                  <a:chOff x="2880" y="1680"/>
                  <a:chExt cx="384" cy="192"/>
                </a:xfrm>
              </p:grpSpPr>
              <p:sp>
                <p:nvSpPr>
                  <p:cNvPr id="23675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680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EA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6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728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E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7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776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292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8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824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474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7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872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6D6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8"/>
                <p:cNvGrpSpPr>
                  <a:grpSpLocks/>
                </p:cNvGrpSpPr>
                <p:nvPr/>
              </p:nvGrpSpPr>
              <p:grpSpPr bwMode="auto">
                <a:xfrm flipV="1">
                  <a:off x="4656" y="1296"/>
                  <a:ext cx="712" cy="528"/>
                  <a:chOff x="2880" y="1680"/>
                  <a:chExt cx="384" cy="192"/>
                </a:xfrm>
              </p:grpSpPr>
              <p:sp>
                <p:nvSpPr>
                  <p:cNvPr id="2368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680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EA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728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E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3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776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292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824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4747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872"/>
                    <a:ext cx="384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6D6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86" name="Line 134"/>
              <p:cNvSpPr>
                <a:spLocks noChangeShapeType="1"/>
              </p:cNvSpPr>
              <p:nvPr/>
            </p:nvSpPr>
            <p:spPr bwMode="auto">
              <a:xfrm>
                <a:off x="4949" y="1920"/>
                <a:ext cx="427" cy="0"/>
              </a:xfrm>
              <a:prstGeom prst="line">
                <a:avLst/>
              </a:prstGeom>
              <a:noFill/>
              <a:ln w="76200">
                <a:solidFill>
                  <a:srgbClr val="49494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7" name="Line 135"/>
              <p:cNvSpPr>
                <a:spLocks noChangeShapeType="1"/>
              </p:cNvSpPr>
              <p:nvPr/>
            </p:nvSpPr>
            <p:spPr bwMode="auto">
              <a:xfrm>
                <a:off x="4949" y="2052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7979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8" name="Line 136"/>
              <p:cNvSpPr>
                <a:spLocks noChangeShapeType="1"/>
              </p:cNvSpPr>
              <p:nvPr/>
            </p:nvSpPr>
            <p:spPr bwMode="auto">
              <a:xfrm>
                <a:off x="4949" y="2184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7979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9" name="Line 137"/>
              <p:cNvSpPr>
                <a:spLocks noChangeShapeType="1"/>
              </p:cNvSpPr>
              <p:nvPr/>
            </p:nvSpPr>
            <p:spPr bwMode="auto">
              <a:xfrm>
                <a:off x="4949" y="2316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7979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0" name="Line 138"/>
              <p:cNvSpPr>
                <a:spLocks noChangeShapeType="1"/>
              </p:cNvSpPr>
              <p:nvPr/>
            </p:nvSpPr>
            <p:spPr bwMode="auto">
              <a:xfrm flipV="1">
                <a:off x="4949" y="1920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7979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1" name="Line 139"/>
              <p:cNvSpPr>
                <a:spLocks noChangeShapeType="1"/>
              </p:cNvSpPr>
              <p:nvPr/>
            </p:nvSpPr>
            <p:spPr bwMode="auto">
              <a:xfrm flipV="1">
                <a:off x="4949" y="1788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7979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2" name="Line 140"/>
              <p:cNvSpPr>
                <a:spLocks noChangeShapeType="1"/>
              </p:cNvSpPr>
              <p:nvPr/>
            </p:nvSpPr>
            <p:spPr bwMode="auto">
              <a:xfrm flipV="1">
                <a:off x="4949" y="1656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7979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3" name="Line 141"/>
              <p:cNvSpPr>
                <a:spLocks noChangeShapeType="1"/>
              </p:cNvSpPr>
              <p:nvPr/>
            </p:nvSpPr>
            <p:spPr bwMode="auto">
              <a:xfrm flipV="1">
                <a:off x="4949" y="1524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7979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4" name="Line 142"/>
              <p:cNvSpPr>
                <a:spLocks noChangeShapeType="1"/>
              </p:cNvSpPr>
              <p:nvPr/>
            </p:nvSpPr>
            <p:spPr bwMode="auto">
              <a:xfrm flipV="1">
                <a:off x="4949" y="1392"/>
                <a:ext cx="427" cy="0"/>
              </a:xfrm>
              <a:prstGeom prst="line">
                <a:avLst/>
              </a:prstGeom>
              <a:noFill/>
              <a:ln w="57150">
                <a:solidFill>
                  <a:srgbClr val="7979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695" name="Line 143"/>
          <p:cNvSpPr>
            <a:spLocks noChangeShapeType="1"/>
          </p:cNvSpPr>
          <p:nvPr/>
        </p:nvSpPr>
        <p:spPr bwMode="auto">
          <a:xfrm flipH="1">
            <a:off x="3581400" y="4402138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6" name="Text Box 144"/>
          <p:cNvSpPr txBox="1">
            <a:spLocks noChangeArrowheads="1"/>
          </p:cNvSpPr>
          <p:nvPr/>
        </p:nvSpPr>
        <p:spPr bwMode="auto">
          <a:xfrm>
            <a:off x="914400" y="58674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-Hiện tượng quan sát được</a:t>
            </a:r>
          </a:p>
        </p:txBody>
      </p:sp>
      <p:sp>
        <p:nvSpPr>
          <p:cNvPr id="23697" name="AutoShape 145"/>
          <p:cNvSpPr>
            <a:spLocks noChangeArrowheads="1"/>
          </p:cNvSpPr>
          <p:nvPr/>
        </p:nvSpPr>
        <p:spPr bwMode="auto">
          <a:xfrm>
            <a:off x="7904163" y="2844800"/>
            <a:ext cx="325437" cy="1023938"/>
          </a:xfrm>
          <a:prstGeom prst="cube">
            <a:avLst>
              <a:gd name="adj" fmla="val 100000"/>
            </a:avLst>
          </a:prstGeom>
          <a:gradFill rotWithShape="1">
            <a:gsLst>
              <a:gs pos="0">
                <a:schemeClr val="hlink">
                  <a:alpha val="22000"/>
                </a:schemeClr>
              </a:gs>
              <a:gs pos="100000">
                <a:schemeClr val="hlink">
                  <a:gamma/>
                  <a:tint val="9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57CB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8" name="AutoShape 146"/>
          <p:cNvSpPr>
            <a:spLocks noChangeArrowheads="1"/>
          </p:cNvSpPr>
          <p:nvPr/>
        </p:nvSpPr>
        <p:spPr bwMode="auto">
          <a:xfrm>
            <a:off x="8056563" y="2878138"/>
            <a:ext cx="325437" cy="1023937"/>
          </a:xfrm>
          <a:prstGeom prst="cube">
            <a:avLst>
              <a:gd name="adj" fmla="val 100000"/>
            </a:avLst>
          </a:prstGeom>
          <a:gradFill rotWithShape="1">
            <a:gsLst>
              <a:gs pos="0">
                <a:srgbClr val="07F907">
                  <a:alpha val="30000"/>
                </a:srgbClr>
              </a:gs>
              <a:gs pos="100000">
                <a:srgbClr val="07F907">
                  <a:gamma/>
                  <a:shade val="96078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57CB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9" name="AutoShape 147"/>
          <p:cNvSpPr>
            <a:spLocks noChangeArrowheads="1"/>
          </p:cNvSpPr>
          <p:nvPr/>
        </p:nvSpPr>
        <p:spPr bwMode="auto">
          <a:xfrm>
            <a:off x="8208963" y="2921000"/>
            <a:ext cx="325437" cy="1023938"/>
          </a:xfrm>
          <a:prstGeom prst="cube">
            <a:avLst>
              <a:gd name="adj" fmla="val 100000"/>
            </a:avLst>
          </a:prstGeom>
          <a:gradFill rotWithShape="1">
            <a:gsLst>
              <a:gs pos="0">
                <a:srgbClr val="01B0D9">
                  <a:alpha val="30000"/>
                </a:srgbClr>
              </a:gs>
              <a:gs pos="100000">
                <a:srgbClr val="01B0D9">
                  <a:gamma/>
                  <a:tint val="93725"/>
                  <a:invGamma/>
                </a:srgbClr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00" name="AutoShape 148"/>
          <p:cNvSpPr>
            <a:spLocks noChangeArrowheads="1"/>
          </p:cNvSpPr>
          <p:nvPr/>
        </p:nvSpPr>
        <p:spPr bwMode="auto">
          <a:xfrm>
            <a:off x="8382000" y="2971800"/>
            <a:ext cx="325438" cy="1023938"/>
          </a:xfrm>
          <a:prstGeom prst="cube">
            <a:avLst>
              <a:gd name="adj" fmla="val 100000"/>
            </a:avLst>
          </a:prstGeom>
          <a:gradFill rotWithShape="1">
            <a:gsLst>
              <a:gs pos="0">
                <a:srgbClr val="2103FD">
                  <a:alpha val="30000"/>
                </a:srgbClr>
              </a:gs>
              <a:gs pos="100000">
                <a:srgbClr val="2103FD">
                  <a:gamma/>
                  <a:tint val="73725"/>
                  <a:invGamma/>
                </a:srgbClr>
              </a:gs>
            </a:gsLst>
            <a:lin ang="5400000" scaled="1"/>
          </a:gradFill>
          <a:ln w="9525">
            <a:solidFill>
              <a:srgbClr val="857CB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01" name="AutoShape 149"/>
          <p:cNvSpPr>
            <a:spLocks noChangeArrowheads="1"/>
          </p:cNvSpPr>
          <p:nvPr/>
        </p:nvSpPr>
        <p:spPr bwMode="auto">
          <a:xfrm>
            <a:off x="8513763" y="2954338"/>
            <a:ext cx="325437" cy="1023937"/>
          </a:xfrm>
          <a:prstGeom prst="cube">
            <a:avLst>
              <a:gd name="adj" fmla="val 100000"/>
            </a:avLst>
          </a:prstGeom>
          <a:gradFill rotWithShape="1">
            <a:gsLst>
              <a:gs pos="0">
                <a:srgbClr val="AD08DA">
                  <a:alpha val="36000"/>
                </a:srgbClr>
              </a:gs>
              <a:gs pos="100000">
                <a:srgbClr val="AD08DA">
                  <a:gamma/>
                  <a:shade val="96078"/>
                  <a:invGamma/>
                </a:srgbClr>
              </a:gs>
            </a:gsLst>
            <a:lin ang="5400000" scaled="1"/>
          </a:gradFill>
          <a:ln w="9525">
            <a:solidFill>
              <a:srgbClr val="857CB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228600" y="6035675"/>
            <a:ext cx="8107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   Cã mét vïng s¸ng hÑp trong ®ã xuÊt hiÖn nh÷ng v¹ch s¸ng ®á &amp; nh÷ng v¹ch tèi xen kÏ nhau ®Òu ®Æn.</a:t>
            </a:r>
          </a:p>
        </p:txBody>
      </p:sp>
      <p:grpSp>
        <p:nvGrpSpPr>
          <p:cNvPr id="23703" name="Group 151"/>
          <p:cNvGrpSpPr>
            <a:grpSpLocks/>
          </p:cNvGrpSpPr>
          <p:nvPr/>
        </p:nvGrpSpPr>
        <p:grpSpPr bwMode="auto">
          <a:xfrm>
            <a:off x="2286000" y="4173538"/>
            <a:ext cx="609600" cy="609600"/>
            <a:chOff x="576" y="2688"/>
            <a:chExt cx="528" cy="576"/>
          </a:xfrm>
        </p:grpSpPr>
        <p:sp>
          <p:nvSpPr>
            <p:cNvPr id="23704" name="AutoShape 152"/>
            <p:cNvSpPr>
              <a:spLocks noChangeArrowheads="1"/>
            </p:cNvSpPr>
            <p:nvPr/>
          </p:nvSpPr>
          <p:spPr bwMode="auto">
            <a:xfrm>
              <a:off x="768" y="3024"/>
              <a:ext cx="144" cy="240"/>
            </a:xfrm>
            <a:prstGeom prst="flowChartMagneticDisk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5" name="AutoShape 153"/>
            <p:cNvSpPr>
              <a:spLocks noChangeArrowheads="1"/>
            </p:cNvSpPr>
            <p:nvPr/>
          </p:nvSpPr>
          <p:spPr bwMode="auto">
            <a:xfrm>
              <a:off x="576" y="2688"/>
              <a:ext cx="480" cy="384"/>
            </a:xfrm>
            <a:prstGeom prst="flowChartMagneticDrum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6" name="Oval 154"/>
            <p:cNvSpPr>
              <a:spLocks noChangeArrowheads="1"/>
            </p:cNvSpPr>
            <p:nvPr/>
          </p:nvSpPr>
          <p:spPr bwMode="auto">
            <a:xfrm>
              <a:off x="912" y="2688"/>
              <a:ext cx="192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93725"/>
                    <a:invGamma/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707" name="Text Box 155"/>
          <p:cNvSpPr txBox="1">
            <a:spLocks noChangeArrowheads="1"/>
          </p:cNvSpPr>
          <p:nvPr/>
        </p:nvSpPr>
        <p:spPr bwMode="auto">
          <a:xfrm rot="5400000">
            <a:off x="7048500" y="33147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-Các tấm kính lọc sắc F</a:t>
            </a:r>
          </a:p>
        </p:txBody>
      </p:sp>
    </p:spTree>
    <p:extLst>
      <p:ext uri="{BB962C8B-B14F-4D97-AF65-F5344CB8AC3E}">
        <p14:creationId xmlns:p14="http://schemas.microsoft.com/office/powerpoint/2010/main" val="1536013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868 -0.01551 C -0.01024 -0.01852 -0.01111 -0.02223 -0.0132 -0.02454 C -0.01719 -0.02917 -0.02639 -0.03635 -0.02639 -0.03611 C -0.03212 -0.04769 -0.03594 -0.04792 -0.04427 -0.05417 C -0.04896 -0.05764 -0.05313 -0.06204 -0.05764 -0.06598 C -0.06129 -0.06922 -0.06649 -0.06829 -0.07083 -0.06898 C -0.07761 -0.07014 -0.0842 -0.07107 -0.09097 -0.07199 C -0.11059 -0.07824 -0.13577 -0.09468 -0.15538 -0.0956 C -0.19983 -0.09746 -0.24427 -0.09769 -0.28872 -0.09861 C -0.34514 -0.10162 -0.41042 -0.11389 -0.46424 -0.0956 C -0.46875 -0.09167 -0.47257 -0.08611 -0.47761 -0.0838 C -0.48212 -0.08172 -0.49097 -0.07778 -0.49097 -0.07755 C -0.49636 -0.06667 -0.49896 -0.05486 -0.50208 -0.04236 C -0.50347 -0.03681 -0.51059 -0.0206 -0.5132 -0.01551 C -0.52604 0.03912 -0.51302 -0.01922 -0.51754 0.13541 C -0.51771 0.13958 -0.51979 0.14745 -0.51979 0.14768 " pathEditMode="relative" rAng="0" ptsTypes="fffffffffffffffA">
                                      <p:cBhvr>
                                        <p:cTn id="105" dur="20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8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autoRev="1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23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autoRev="1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23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654" grpId="0" animBg="1"/>
      <p:bldP spid="23654" grpId="1" animBg="1"/>
      <p:bldP spid="23655" grpId="0" animBg="1"/>
      <p:bldP spid="23656" grpId="0" animBg="1"/>
      <p:bldP spid="23658" grpId="0"/>
      <p:bldP spid="23659" grpId="0"/>
      <p:bldP spid="23660" grpId="0"/>
      <p:bldP spid="23661" grpId="0"/>
      <p:bldP spid="23663" grpId="0"/>
      <p:bldP spid="23664" grpId="0"/>
      <p:bldP spid="23667" grpId="0"/>
      <p:bldP spid="23695" grpId="0" animBg="1"/>
      <p:bldP spid="23696" grpId="0" build="allAtOnce"/>
      <p:bldP spid="23697" grpId="0" animBg="1"/>
      <p:bldP spid="23698" grpId="0" animBg="1"/>
      <p:bldP spid="23699" grpId="0" animBg="1"/>
      <p:bldP spid="23700" grpId="0" animBg="1"/>
      <p:bldP spid="23701" grpId="0" animBg="1"/>
      <p:bldP spid="23702" grpId="0"/>
      <p:bldP spid="23702" grpId="1"/>
      <p:bldP spid="237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04800" y="2133600"/>
            <a:ext cx="2514600" cy="2489200"/>
            <a:chOff x="1260" y="4177"/>
            <a:chExt cx="3960" cy="3920"/>
          </a:xfrm>
        </p:grpSpPr>
        <p:sp>
          <p:nvSpPr>
            <p:cNvPr id="26627" name="AutoShape 3"/>
            <p:cNvSpPr>
              <a:spLocks noChangeArrowheads="1"/>
            </p:cNvSpPr>
            <p:nvPr/>
          </p:nvSpPr>
          <p:spPr bwMode="auto">
            <a:xfrm>
              <a:off x="1260" y="4177"/>
              <a:ext cx="3960" cy="360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1260" y="4537"/>
              <a:ext cx="3960" cy="360"/>
            </a:xfrm>
            <a:prstGeom prst="flowChartProcess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1260" y="4897"/>
              <a:ext cx="3960" cy="360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1260" y="5237"/>
              <a:ext cx="3960" cy="360"/>
            </a:xfrm>
            <a:prstGeom prst="flowChartProcess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1260" y="5597"/>
              <a:ext cx="3960" cy="360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1260" y="5957"/>
              <a:ext cx="3960" cy="360"/>
            </a:xfrm>
            <a:prstGeom prst="flowChartProcess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1260" y="6317"/>
              <a:ext cx="3960" cy="360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1260" y="6657"/>
              <a:ext cx="3960" cy="360"/>
            </a:xfrm>
            <a:prstGeom prst="flowChartProcess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>
              <a:off x="1260" y="7017"/>
              <a:ext cx="3960" cy="360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1260" y="7377"/>
              <a:ext cx="3960" cy="360"/>
            </a:xfrm>
            <a:prstGeom prst="flowChartProcess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AutoShape 13"/>
            <p:cNvSpPr>
              <a:spLocks noChangeArrowheads="1"/>
            </p:cNvSpPr>
            <p:nvPr/>
          </p:nvSpPr>
          <p:spPr bwMode="auto">
            <a:xfrm>
              <a:off x="1260" y="7737"/>
              <a:ext cx="3960" cy="360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6400800" y="1600200"/>
            <a:ext cx="2514600" cy="3505200"/>
            <a:chOff x="4032" y="1008"/>
            <a:chExt cx="1584" cy="2208"/>
          </a:xfrm>
        </p:grpSpPr>
        <p:sp>
          <p:nvSpPr>
            <p:cNvPr id="26639" name="AutoShape 15"/>
            <p:cNvSpPr>
              <a:spLocks noChangeArrowheads="1"/>
            </p:cNvSpPr>
            <p:nvPr/>
          </p:nvSpPr>
          <p:spPr bwMode="auto">
            <a:xfrm>
              <a:off x="4032" y="1008"/>
              <a:ext cx="1584" cy="324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AutoShape 16"/>
            <p:cNvSpPr>
              <a:spLocks noChangeArrowheads="1"/>
            </p:cNvSpPr>
            <p:nvPr/>
          </p:nvSpPr>
          <p:spPr bwMode="auto">
            <a:xfrm>
              <a:off x="4032" y="1290"/>
              <a:ext cx="1584" cy="324"/>
            </a:xfrm>
            <a:prstGeom prst="flowChartProcess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AutoShape 17"/>
            <p:cNvSpPr>
              <a:spLocks noChangeArrowheads="1"/>
            </p:cNvSpPr>
            <p:nvPr/>
          </p:nvSpPr>
          <p:spPr bwMode="auto">
            <a:xfrm>
              <a:off x="4032" y="1614"/>
              <a:ext cx="1584" cy="324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AutoShape 18"/>
            <p:cNvSpPr>
              <a:spLocks noChangeArrowheads="1"/>
            </p:cNvSpPr>
            <p:nvPr/>
          </p:nvSpPr>
          <p:spPr bwMode="auto">
            <a:xfrm>
              <a:off x="4032" y="1938"/>
              <a:ext cx="1584" cy="324"/>
            </a:xfrm>
            <a:prstGeom prst="flowChartProcess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AutoShape 19"/>
            <p:cNvSpPr>
              <a:spLocks noChangeArrowheads="1"/>
            </p:cNvSpPr>
            <p:nvPr/>
          </p:nvSpPr>
          <p:spPr bwMode="auto">
            <a:xfrm>
              <a:off x="4032" y="2262"/>
              <a:ext cx="1584" cy="324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AutoShape 20"/>
            <p:cNvSpPr>
              <a:spLocks noChangeArrowheads="1"/>
            </p:cNvSpPr>
            <p:nvPr/>
          </p:nvSpPr>
          <p:spPr bwMode="auto">
            <a:xfrm>
              <a:off x="4032" y="2568"/>
              <a:ext cx="1584" cy="324"/>
            </a:xfrm>
            <a:prstGeom prst="flowChartProcess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4032" y="2892"/>
              <a:ext cx="1584" cy="324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3505200" y="1752600"/>
            <a:ext cx="2514600" cy="3262313"/>
            <a:chOff x="5760" y="3680"/>
            <a:chExt cx="3960" cy="5137"/>
          </a:xfrm>
        </p:grpSpPr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>
              <a:off x="5760" y="3680"/>
              <a:ext cx="3960" cy="472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AutoShape 24"/>
            <p:cNvSpPr>
              <a:spLocks noChangeArrowheads="1"/>
            </p:cNvSpPr>
            <p:nvPr/>
          </p:nvSpPr>
          <p:spPr bwMode="auto">
            <a:xfrm>
              <a:off x="5760" y="4152"/>
              <a:ext cx="3960" cy="472"/>
            </a:xfrm>
            <a:prstGeom prst="flowChartProcess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5760" y="4624"/>
              <a:ext cx="3960" cy="472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AutoShape 26"/>
            <p:cNvSpPr>
              <a:spLocks noChangeArrowheads="1"/>
            </p:cNvSpPr>
            <p:nvPr/>
          </p:nvSpPr>
          <p:spPr bwMode="auto">
            <a:xfrm>
              <a:off x="5760" y="5069"/>
              <a:ext cx="3960" cy="472"/>
            </a:xfrm>
            <a:prstGeom prst="flowChartProcess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AutoShape 27"/>
            <p:cNvSpPr>
              <a:spLocks noChangeArrowheads="1"/>
            </p:cNvSpPr>
            <p:nvPr/>
          </p:nvSpPr>
          <p:spPr bwMode="auto">
            <a:xfrm>
              <a:off x="5760" y="5541"/>
              <a:ext cx="3960" cy="472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AutoShape 28"/>
            <p:cNvSpPr>
              <a:spLocks noChangeArrowheads="1"/>
            </p:cNvSpPr>
            <p:nvPr/>
          </p:nvSpPr>
          <p:spPr bwMode="auto">
            <a:xfrm>
              <a:off x="5760" y="6013"/>
              <a:ext cx="3960" cy="472"/>
            </a:xfrm>
            <a:prstGeom prst="flowChartProcess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AutoShape 29"/>
            <p:cNvSpPr>
              <a:spLocks noChangeArrowheads="1"/>
            </p:cNvSpPr>
            <p:nvPr/>
          </p:nvSpPr>
          <p:spPr bwMode="auto">
            <a:xfrm>
              <a:off x="5760" y="6485"/>
              <a:ext cx="3960" cy="471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AutoShape 30"/>
            <p:cNvSpPr>
              <a:spLocks noChangeArrowheads="1"/>
            </p:cNvSpPr>
            <p:nvPr/>
          </p:nvSpPr>
          <p:spPr bwMode="auto">
            <a:xfrm>
              <a:off x="5760" y="6930"/>
              <a:ext cx="3960" cy="472"/>
            </a:xfrm>
            <a:prstGeom prst="flowChartProcess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AutoShape 31"/>
            <p:cNvSpPr>
              <a:spLocks noChangeArrowheads="1"/>
            </p:cNvSpPr>
            <p:nvPr/>
          </p:nvSpPr>
          <p:spPr bwMode="auto">
            <a:xfrm>
              <a:off x="5760" y="7402"/>
              <a:ext cx="3960" cy="472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AutoShape 32"/>
            <p:cNvSpPr>
              <a:spLocks noChangeArrowheads="1"/>
            </p:cNvSpPr>
            <p:nvPr/>
          </p:nvSpPr>
          <p:spPr bwMode="auto">
            <a:xfrm>
              <a:off x="5760" y="7874"/>
              <a:ext cx="3960" cy="471"/>
            </a:xfrm>
            <a:prstGeom prst="flowChartProcess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AutoShape 33"/>
            <p:cNvSpPr>
              <a:spLocks noChangeArrowheads="1"/>
            </p:cNvSpPr>
            <p:nvPr/>
          </p:nvSpPr>
          <p:spPr bwMode="auto">
            <a:xfrm>
              <a:off x="5760" y="8345"/>
              <a:ext cx="3960" cy="472"/>
            </a:xfrm>
            <a:prstGeom prst="flowChartProcess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0" y="3355975"/>
            <a:ext cx="8820150" cy="0"/>
          </a:xfrm>
          <a:prstGeom prst="line">
            <a:avLst/>
          </a:prstGeom>
          <a:noFill/>
          <a:ln w="19050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3276600" y="381000"/>
            <a:ext cx="324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Giao thoa với ánh sáng đơn sắc vàng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107950" y="381000"/>
            <a:ext cx="3024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Giao thoa với ánh  đơn sắc tím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323850" y="5095875"/>
            <a:ext cx="5976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VNI-Avo" pitchFamily="2" charset="0"/>
            </a:endParaRP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6858000" y="457200"/>
            <a:ext cx="2057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Giao thoa với ánh sáng đơn sắc đỏ</a:t>
            </a:r>
          </a:p>
        </p:txBody>
      </p:sp>
    </p:spTree>
    <p:extLst>
      <p:ext uri="{BB962C8B-B14F-4D97-AF65-F5344CB8AC3E}">
        <p14:creationId xmlns:p14="http://schemas.microsoft.com/office/powerpoint/2010/main" val="1564458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ao t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3559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0" y="152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II.HIỆN TƯỢNG GIAO THOA ÁNH SÁNG: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05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c.Giải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914400"/>
                <a:ext cx="44958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1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chiếu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F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trở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nguồn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sóng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két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phát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1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gặp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màn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thoa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thoa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sóng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14400"/>
                <a:ext cx="4495800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1491" t="-1802" r="-3117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28194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500771"/>
            <a:ext cx="4191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100" dirty="0" err="1"/>
              <a:t>Những</a:t>
            </a:r>
            <a:r>
              <a:rPr lang="en-US" sz="2100" dirty="0"/>
              <a:t> </a:t>
            </a:r>
            <a:r>
              <a:rPr lang="en-US" sz="2100" dirty="0" err="1"/>
              <a:t>vân</a:t>
            </a:r>
            <a:r>
              <a:rPr lang="en-US" sz="2100" dirty="0"/>
              <a:t> </a:t>
            </a:r>
            <a:r>
              <a:rPr lang="en-US" sz="2100" dirty="0" err="1"/>
              <a:t>tối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 </a:t>
            </a:r>
            <a:r>
              <a:rPr lang="en-US" sz="2100" dirty="0" err="1"/>
              <a:t>chỗ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sóng</a:t>
            </a:r>
            <a:r>
              <a:rPr lang="en-US" sz="2100" dirty="0"/>
              <a:t> </a:t>
            </a:r>
            <a:r>
              <a:rPr lang="en-US" sz="2100" dirty="0" err="1"/>
              <a:t>ánh</a:t>
            </a:r>
            <a:r>
              <a:rPr lang="en-US" sz="2100" dirty="0"/>
              <a:t> </a:t>
            </a:r>
            <a:r>
              <a:rPr lang="en-US" sz="2100" dirty="0" err="1"/>
              <a:t>sáng</a:t>
            </a:r>
            <a:r>
              <a:rPr lang="en-US" sz="2100" dirty="0"/>
              <a:t> </a:t>
            </a:r>
            <a:r>
              <a:rPr lang="en-US" sz="2100" dirty="0" err="1"/>
              <a:t>triệt</a:t>
            </a:r>
            <a:r>
              <a:rPr lang="en-US" sz="2100" dirty="0"/>
              <a:t> </a:t>
            </a:r>
            <a:r>
              <a:rPr lang="en-US" sz="2100" dirty="0" err="1"/>
              <a:t>tiêu</a:t>
            </a:r>
            <a:r>
              <a:rPr lang="en-US" sz="2100" dirty="0"/>
              <a:t> </a:t>
            </a:r>
            <a:r>
              <a:rPr lang="en-US" sz="2100" dirty="0" err="1"/>
              <a:t>nhau</a:t>
            </a:r>
            <a:r>
              <a:rPr lang="en-US" sz="2100" dirty="0"/>
              <a:t>, </a:t>
            </a:r>
            <a:r>
              <a:rPr lang="en-US" sz="2100" dirty="0" err="1"/>
              <a:t>hiệu</a:t>
            </a:r>
            <a:r>
              <a:rPr lang="en-US" sz="2100" dirty="0"/>
              <a:t> </a:t>
            </a:r>
            <a:r>
              <a:rPr lang="en-US" sz="2100" dirty="0" err="1"/>
              <a:t>đường</a:t>
            </a:r>
            <a:r>
              <a:rPr lang="en-US" sz="2100" dirty="0"/>
              <a:t> </a:t>
            </a:r>
            <a:r>
              <a:rPr lang="en-US" sz="2100" dirty="0" err="1"/>
              <a:t>đi</a:t>
            </a:r>
            <a:r>
              <a:rPr lang="en-US" sz="2100" dirty="0"/>
              <a:t> </a:t>
            </a:r>
            <a:r>
              <a:rPr lang="en-US" sz="2100" dirty="0" err="1"/>
              <a:t>từ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nguồn</a:t>
            </a:r>
            <a:r>
              <a:rPr lang="en-US" sz="2100" dirty="0"/>
              <a:t> </a:t>
            </a:r>
            <a:r>
              <a:rPr lang="en-US" sz="2100" dirty="0" err="1"/>
              <a:t>đến</a:t>
            </a:r>
            <a:r>
              <a:rPr lang="en-US" sz="2100" dirty="0"/>
              <a:t> </a:t>
            </a:r>
            <a:r>
              <a:rPr lang="en-US" sz="2100" dirty="0" err="1"/>
              <a:t>đó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0100" y="3960167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= k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400" dirty="0"/>
                  <a:t> 	(k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400" dirty="0"/>
                  <a:t> Z)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960167"/>
                <a:ext cx="2819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32" t="-10667" r="-367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671" y="5638800"/>
                <a:ext cx="4325257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= ( k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400" dirty="0"/>
                  <a:t> 	(k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400" dirty="0"/>
                  <a:t> Z)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71" y="5638800"/>
                <a:ext cx="4325257" cy="983218"/>
              </a:xfrm>
              <a:prstGeom prst="rect">
                <a:avLst/>
              </a:prstGeom>
              <a:blipFill rotWithShape="1">
                <a:blip r:embed="rId4"/>
                <a:stretch>
                  <a:fillRect l="-2254" b="-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5800" y="3881229"/>
            <a:ext cx="3200400" cy="6195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671" y="5638800"/>
            <a:ext cx="395332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31838"/>
            <a:ext cx="4415972" cy="2962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1229"/>
            <a:ext cx="4495800" cy="3040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6800" y="914400"/>
                <a:ext cx="3276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 </a:t>
                </a:r>
                <a:r>
                  <a:rPr lang="en-US" sz="2100" u="sng" dirty="0" err="1"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100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u="sng" dirty="0" err="1">
                    <a:latin typeface="Times New Roman" pitchFamily="18" charset="0"/>
                    <a:cs typeface="Times New Roman" pitchFamily="18" charset="0"/>
                  </a:rPr>
                  <a:t>biệt</a:t>
                </a:r>
                <a:r>
                  <a:rPr lang="en-US" sz="2100" u="sng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dirty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914400"/>
                <a:ext cx="3276600" cy="1107996"/>
              </a:xfrm>
              <a:prstGeom prst="rect">
                <a:avLst/>
              </a:prstGeom>
              <a:blipFill rotWithShape="1">
                <a:blip r:embed="rId7"/>
                <a:stretch>
                  <a:fillRect l="-2788" t="-439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867400" y="1468398"/>
            <a:ext cx="1295400" cy="7444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536027"/>
            <a:ext cx="373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007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6"/>
          <p:cNvSpPr txBox="1">
            <a:spLocks noChangeArrowheads="1"/>
          </p:cNvSpPr>
          <p:nvPr/>
        </p:nvSpPr>
        <p:spPr bwMode="auto">
          <a:xfrm>
            <a:off x="457200" y="762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trí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vân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endParaRPr lang="en-US" sz="2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105"/>
          <p:cNvSpPr txBox="1">
            <a:spLocks noChangeArrowheads="1"/>
          </p:cNvSpPr>
          <p:nvPr/>
        </p:nvSpPr>
        <p:spPr bwMode="auto">
          <a:xfrm>
            <a:off x="0" y="152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II.HIỆN TƯỢNG GIAO THOA ÁNH SÁNG: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07847" y="939143"/>
            <a:ext cx="4182211" cy="3537555"/>
            <a:chOff x="3420" y="4144"/>
            <a:chExt cx="5498" cy="3956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4240" y="4570"/>
              <a:ext cx="3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698" y="504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>
                <a:latin typeface="VNI-Bodon-Poster" pitchFamily="2" charset="0"/>
              </a:endParaRPr>
            </a:p>
            <a:p>
              <a:r>
                <a:rPr lang="en-US" sz="1600">
                  <a:latin typeface="VNI-Bodon-Poster" pitchFamily="2" charset="0"/>
                </a:rPr>
                <a:t>F</a:t>
              </a:r>
              <a:r>
                <a:rPr lang="en-US" sz="1600" baseline="-25000">
                  <a:latin typeface="VNI-Bodon-Poster" pitchFamily="2" charset="0"/>
                </a:rPr>
                <a:t>1</a:t>
              </a: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VNI-Bodon-Poster" pitchFamily="2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420" y="5590"/>
              <a:ext cx="1136" cy="1080"/>
              <a:chOff x="3420" y="5590"/>
              <a:chExt cx="1136" cy="1080"/>
            </a:xfrm>
          </p:grpSpPr>
          <p:sp>
            <p:nvSpPr>
              <p:cNvPr id="37" name="AutoShape 11"/>
              <p:cNvSpPr>
                <a:spLocks/>
              </p:cNvSpPr>
              <p:nvPr/>
            </p:nvSpPr>
            <p:spPr bwMode="auto">
              <a:xfrm>
                <a:off x="3770" y="5590"/>
                <a:ext cx="180" cy="1080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Text Box 12"/>
              <p:cNvSpPr txBox="1">
                <a:spLocks noChangeArrowheads="1"/>
              </p:cNvSpPr>
              <p:nvPr/>
            </p:nvSpPr>
            <p:spPr bwMode="auto">
              <a:xfrm>
                <a:off x="3420" y="5760"/>
                <a:ext cx="54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600">
                    <a:latin typeface="VNI-Bodon-Poster" pitchFamily="2" charset="0"/>
                  </a:rPr>
                  <a:t>a</a:t>
                </a:r>
                <a:endPara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NI-Bodon-Poster" pitchFamily="2" charset="0"/>
                </a:endParaRPr>
              </a:p>
            </p:txBody>
          </p: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3836" y="5718"/>
                <a:ext cx="7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900">
                  <a:latin typeface="VNI-Bodon-Poster" pitchFamily="2" charset="0"/>
                </a:endParaRPr>
              </a:p>
              <a:p>
                <a:r>
                  <a:rPr lang="en-US" sz="1600">
                    <a:latin typeface="VNI-Bodon-Poster" pitchFamily="2" charset="0"/>
                  </a:rPr>
                  <a:t>I</a:t>
                </a:r>
                <a:endPara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NI-Bodon-Poster" pitchFamily="2" charset="0"/>
                </a:endParaRPr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726" y="4144"/>
              <a:ext cx="5192" cy="3956"/>
              <a:chOff x="3726" y="4144"/>
              <a:chExt cx="5192" cy="3956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3910" y="4144"/>
                <a:ext cx="3968" cy="3956"/>
                <a:chOff x="3910" y="4144"/>
                <a:chExt cx="3968" cy="3956"/>
              </a:xfrm>
            </p:grpSpPr>
            <p:grpSp>
              <p:nvGrpSpPr>
                <p:cNvPr id="18" name="Group 17"/>
                <p:cNvGrpSpPr>
                  <a:grpSpLocks/>
                </p:cNvGrpSpPr>
                <p:nvPr/>
              </p:nvGrpSpPr>
              <p:grpSpPr bwMode="auto">
                <a:xfrm>
                  <a:off x="3910" y="4144"/>
                  <a:ext cx="3968" cy="3956"/>
                  <a:chOff x="3780" y="4144"/>
                  <a:chExt cx="3968" cy="3956"/>
                </a:xfrm>
              </p:grpSpPr>
              <p:sp>
                <p:nvSpPr>
                  <p:cNvPr id="2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4320"/>
                    <a:ext cx="0" cy="342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6120"/>
                    <a:ext cx="396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48" y="4570"/>
                    <a:ext cx="3600" cy="108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grpSp>
                <p:nvGrpSpPr>
                  <p:cNvPr id="24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881" y="4144"/>
                    <a:ext cx="388" cy="3956"/>
                    <a:chOff x="3945" y="4144"/>
                    <a:chExt cx="388" cy="3956"/>
                  </a:xfrm>
                </p:grpSpPr>
                <p:grpSp>
                  <p:nvGrpSpPr>
                    <p:cNvPr id="27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45" y="4144"/>
                      <a:ext cx="373" cy="1980"/>
                      <a:chOff x="3945" y="4320"/>
                      <a:chExt cx="373" cy="1980"/>
                    </a:xfrm>
                  </p:grpSpPr>
                  <p:sp>
                    <p:nvSpPr>
                      <p:cNvPr id="33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40" y="4320"/>
                        <a:ext cx="0" cy="144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4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58" y="5760"/>
                        <a:ext cx="36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5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5" y="5927"/>
                        <a:ext cx="36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6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40" y="5927"/>
                        <a:ext cx="0" cy="37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" name="Group 27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3960" y="6120"/>
                      <a:ext cx="373" cy="1980"/>
                      <a:chOff x="3945" y="4320"/>
                      <a:chExt cx="373" cy="1980"/>
                    </a:xfrm>
                  </p:grpSpPr>
                  <p:sp>
                    <p:nvSpPr>
                      <p:cNvPr id="2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40" y="4320"/>
                        <a:ext cx="0" cy="144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0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58" y="5760"/>
                        <a:ext cx="36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1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5" y="5927"/>
                        <a:ext cx="36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2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40" y="5927"/>
                        <a:ext cx="0" cy="37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40" y="4576"/>
                    <a:ext cx="3600" cy="198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6" name="Line 32"/>
                  <p:cNvSpPr>
                    <a:spLocks noChangeShapeType="1"/>
                  </p:cNvSpPr>
                  <p:nvPr/>
                </p:nvSpPr>
                <p:spPr bwMode="auto">
                  <a:xfrm rot="120000" flipV="1">
                    <a:off x="4110" y="4499"/>
                    <a:ext cx="3630" cy="166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1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60" y="5100"/>
                  <a:ext cx="12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5304" y="5274"/>
                  <a:ext cx="126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3726" y="4308"/>
                <a:ext cx="5192" cy="3612"/>
                <a:chOff x="3726" y="4308"/>
                <a:chExt cx="5192" cy="3612"/>
              </a:xfrm>
            </p:grpSpPr>
            <p:sp>
              <p:nvSpPr>
                <p:cNvPr id="1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852" y="5898"/>
                  <a:ext cx="540" cy="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b="1">
                      <a:latin typeface="VNI-Bodon-Poster" pitchFamily="2" charset="0"/>
                    </a:rPr>
                    <a:t>O</a:t>
                  </a:r>
                  <a:endPara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NI-Bodon-Poster" pitchFamily="2" charset="0"/>
                  </a:endParaRPr>
                </a:p>
              </p:txBody>
            </p:sp>
            <p:sp>
              <p:nvSpPr>
                <p:cNvPr id="1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834" y="4308"/>
                  <a:ext cx="720" cy="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b="1">
                      <a:latin typeface="VNI-Bodon-Poster" pitchFamily="2" charset="0"/>
                    </a:rPr>
                    <a:t>A</a:t>
                  </a:r>
                  <a:endPara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NI-Bodon-Poster" pitchFamily="2" charset="0"/>
                  </a:endParaRPr>
                </a:p>
              </p:txBody>
            </p:sp>
            <p:sp>
              <p:nvSpPr>
                <p:cNvPr id="1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7838" y="5068"/>
                  <a:ext cx="1080" cy="1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>
                      <a:latin typeface="VNI-Bodon-Poster" pitchFamily="2" charset="0"/>
                    </a:rPr>
                    <a:t>x</a:t>
                  </a:r>
                  <a:endParaRPr lang="en-US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NI-Bodon-Poster" pitchFamily="2" charset="0"/>
                  </a:endParaRPr>
                </a:p>
              </p:txBody>
            </p:sp>
            <p:sp>
              <p:nvSpPr>
                <p:cNvPr id="1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7380" y="7200"/>
                  <a:ext cx="108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b="1">
                      <a:latin typeface="VNI-Bodon-Poster" pitchFamily="2" charset="0"/>
                    </a:rPr>
                    <a:t>M</a:t>
                  </a:r>
                  <a:endPara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NI-Bodon-Poster" pitchFamily="2" charset="0"/>
                  </a:endParaRPr>
                </a:p>
              </p:txBody>
            </p:sp>
            <p:sp>
              <p:nvSpPr>
                <p:cNvPr id="1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580" y="6120"/>
                  <a:ext cx="126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 dirty="0">
                      <a:latin typeface="VNI-Bodon-Poster" pitchFamily="2" charset="0"/>
                    </a:rPr>
                    <a:t>D</a:t>
                  </a:r>
                  <a:endParaRPr lang="en-US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NI-Bodon-Poster" pitchFamily="2" charset="0"/>
                  </a:endParaRPr>
                </a:p>
              </p:txBody>
            </p:sp>
            <p:sp>
              <p:nvSpPr>
                <p:cNvPr id="1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320" y="6480"/>
                  <a:ext cx="72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>
                      <a:latin typeface="VNI-Bodon-Poster" pitchFamily="2" charset="0"/>
                    </a:rPr>
                    <a:t>F</a:t>
                  </a:r>
                  <a:r>
                    <a:rPr lang="en-US" sz="1600" baseline="-25000">
                      <a:latin typeface="VNI-Bodon-Poster" pitchFamily="2" charset="0"/>
                    </a:rPr>
                    <a:t>2</a:t>
                  </a:r>
                  <a:endPara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NI-Bodon-Poster" pitchFamily="2" charset="0"/>
                  </a:endParaRPr>
                </a:p>
              </p:txBody>
            </p:sp>
            <p:sp>
              <p:nvSpPr>
                <p:cNvPr id="1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726" y="4360"/>
                  <a:ext cx="72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>
                      <a:latin typeface="VNI-Bodon-Poster" pitchFamily="2" charset="0"/>
                    </a:rPr>
                    <a:t>H</a:t>
                  </a:r>
                  <a:endPara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NI-Bodon-Poster" pitchFamily="2" charset="0"/>
                  </a:endParaRPr>
                </a:p>
              </p:txBody>
            </p:sp>
          </p:grpSp>
        </p:grp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457200" y="1281113"/>
            <a:ext cx="62103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>
                        <a:alpha val="32001"/>
                      </a:schemeClr>
                    </a:gs>
                    <a:gs pos="100000">
                      <a:schemeClr val="tx1">
                        <a:gamma/>
                        <a:tint val="23922"/>
                        <a:invGamma/>
                        <a:alpha val="52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= F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IF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                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d1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; d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                                           d2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= OA ; D = IO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419102" y="3461989"/>
            <a:ext cx="304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>
                        <a:alpha val="32001"/>
                      </a:schemeClr>
                    </a:gs>
                    <a:gs pos="100000">
                      <a:schemeClr val="tx1">
                        <a:gamma/>
                        <a:tint val="23922"/>
                        <a:invGamma/>
                        <a:alpha val="52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u="sng" dirty="0">
                <a:latin typeface="Times New Roman" pitchFamily="18" charset="0"/>
                <a:sym typeface="Wingdings"/>
              </a:rPr>
              <a:t></a:t>
            </a:r>
            <a:r>
              <a:rPr lang="en-US" sz="2400" u="sng" dirty="0" err="1">
                <a:latin typeface="Times New Roman" pitchFamily="18" charset="0"/>
              </a:rPr>
              <a:t>Hiệu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đường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đi</a:t>
            </a:r>
            <a:r>
              <a:rPr lang="en-US" sz="2400" u="sng" dirty="0">
                <a:latin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2400" u="sng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1527" y="3958769"/>
                <a:ext cx="2343150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𝑎𝑥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7" y="3958769"/>
                <a:ext cx="2343150" cy="666529"/>
              </a:xfrm>
              <a:prstGeom prst="rect">
                <a:avLst/>
              </a:prstGeom>
              <a:blipFill rotWithShape="1">
                <a:blip r:embed="rId2"/>
                <a:stretch>
                  <a:fillRect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771527" y="3964433"/>
            <a:ext cx="1743073" cy="759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667000" y="4292033"/>
            <a:ext cx="44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19102" y="4889308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>
                <a:latin typeface="Times New Roman" pitchFamily="18" charset="0"/>
                <a:sym typeface="Wingdings"/>
              </a:rPr>
              <a:t></a:t>
            </a:r>
            <a:r>
              <a:rPr lang="en-US" sz="2400" u="sng" dirty="0" err="1">
                <a:latin typeface="Times New Roman" pitchFamily="18" charset="0"/>
              </a:rPr>
              <a:t>Vị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trí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các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vân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sáng</a:t>
            </a:r>
            <a:r>
              <a:rPr lang="en-US" sz="2400" u="sng" dirty="0">
                <a:latin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71527" y="5714999"/>
                <a:ext cx="17286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7" y="5714999"/>
                <a:ext cx="172866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60" t="-10526" r="-45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62000" y="5564633"/>
            <a:ext cx="1743073" cy="759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667000" y="5879068"/>
            <a:ext cx="44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54" name="Right Brace 53"/>
          <p:cNvSpPr/>
          <p:nvPr/>
        </p:nvSpPr>
        <p:spPr>
          <a:xfrm>
            <a:off x="3200400" y="4114800"/>
            <a:ext cx="810037" cy="2061864"/>
          </a:xfrm>
          <a:prstGeom prst="rightBrace">
            <a:avLst>
              <a:gd name="adj1" fmla="val 8333"/>
              <a:gd name="adj2" fmla="val 169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038600" y="4292033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Từ</a:t>
            </a:r>
            <a:r>
              <a:rPr lang="en-US" dirty="0"/>
              <a:t> (1) </a:t>
            </a:r>
            <a:r>
              <a:rPr lang="en-US" dirty="0" err="1"/>
              <a:t>và</a:t>
            </a:r>
            <a:r>
              <a:rPr lang="en-US" dirty="0"/>
              <a:t> (2)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5353050" y="4419600"/>
            <a:ext cx="285750" cy="14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82452" y="4069687"/>
                <a:ext cx="2143498" cy="815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pc="200" smtClean="0">
                        <a:ln w="29210">
                          <a:solidFill>
                            <a:schemeClr val="accent2"/>
                          </a:solidFill>
                        </a:ln>
                        <a:solidFill>
                          <a:sysClr val="windowText" lastClr="000000">
                            <a:alpha val="50000"/>
                          </a:sys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Cambria Math"/>
                      </a:rPr>
                      <m:t>𝑥</m:t>
                    </m:r>
                    <m:r>
                      <a:rPr lang="en-US" sz="3200" b="1" i="1" spc="200" smtClean="0">
                        <a:ln w="29210">
                          <a:solidFill>
                            <a:schemeClr val="accent2"/>
                          </a:solidFill>
                        </a:ln>
                        <a:solidFill>
                          <a:sysClr val="windowText" lastClr="000000">
                            <a:alpha val="50000"/>
                          </a:sys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spc="200" dirty="0">
                    <a:ln w="29210">
                      <a:solidFill>
                        <a:schemeClr val="accent2"/>
                      </a:solidFill>
                    </a:ln>
                    <a:solidFill>
                      <a:sysClr val="windowText" lastClr="000000">
                        <a:alpha val="50000"/>
                      </a:sysClr>
                    </a:solidFill>
                    <a:effectLst>
                      <a:innerShdw blurRad="50800" dist="50800" dir="8100000">
                        <a:srgbClr val="7D7D7D">
                          <a:alpha val="73000"/>
                        </a:srgbClr>
                      </a:inn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pc="200" dirty="0" smtClean="0">
                        <a:ln w="29210">
                          <a:solidFill>
                            <a:schemeClr val="accent2"/>
                          </a:solidFill>
                        </a:ln>
                        <a:solidFill>
                          <a:sysClr val="windowText" lastClr="000000">
                            <a:alpha val="50000"/>
                          </a:sys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sz="3200" b="1" i="1" spc="200" dirty="0" smtClean="0">
                            <a:ln w="29210">
                              <a:solidFill>
                                <a:schemeClr val="accent2"/>
                              </a:solidFill>
                            </a:ln>
                            <a:solidFill>
                              <a:sysClr val="windowText" lastClr="000000">
                                <a:alpha val="50000"/>
                              </a:sysClr>
                            </a:solidFill>
                            <a:effectLst>
                              <a:innerShdw blurRad="50800" dist="50800" dir="8100000">
                                <a:srgbClr val="7D7D7D">
                                  <a:alpha val="73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200" dirty="0" smtClean="0">
                            <a:ln w="29210">
                              <a:solidFill>
                                <a:schemeClr val="accent2"/>
                              </a:solidFill>
                            </a:ln>
                            <a:solidFill>
                              <a:sysClr val="windowText" lastClr="000000">
                                <a:alpha val="50000"/>
                              </a:sysClr>
                            </a:solidFill>
                            <a:effectLst>
                              <a:innerShdw blurRad="50800" dist="50800" dir="8100000">
                                <a:srgbClr val="7D7D7D">
                                  <a:alpha val="73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sz="3200" b="1" i="1" spc="200" dirty="0" smtClean="0">
                            <a:ln w="29210">
                              <a:solidFill>
                                <a:schemeClr val="accent2"/>
                              </a:solidFill>
                            </a:ln>
                            <a:solidFill>
                              <a:sysClr val="windowText" lastClr="000000">
                                <a:alpha val="50000"/>
                              </a:sysClr>
                            </a:solidFill>
                            <a:effectLst>
                              <a:innerShdw blurRad="50800" dist="50800" dir="8100000">
                                <a:srgbClr val="7D7D7D">
                                  <a:alpha val="73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</a:rPr>
                          <m:t>𝐷</m:t>
                        </m:r>
                      </m:num>
                      <m:den>
                        <m:r>
                          <a:rPr lang="en-US" sz="3200" b="1" i="1" spc="200" dirty="0" smtClean="0">
                            <a:ln w="29210">
                              <a:solidFill>
                                <a:schemeClr val="accent2"/>
                              </a:solidFill>
                            </a:ln>
                            <a:solidFill>
                              <a:sysClr val="windowText" lastClr="000000">
                                <a:alpha val="50000"/>
                              </a:sysClr>
                            </a:solidFill>
                            <a:effectLst>
                              <a:innerShdw blurRad="50800" dist="50800" dir="8100000">
                                <a:srgbClr val="7D7D7D">
                                  <a:alpha val="73000"/>
                                </a:srgbClr>
                              </a:innerShdw>
                            </a:effectLst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3200" b="1" spc="200" dirty="0">
                  <a:ln w="29210">
                    <a:solidFill>
                      <a:schemeClr val="accent2"/>
                    </a:solidFill>
                  </a:ln>
                  <a:solidFill>
                    <a:sysClr val="windowText" lastClr="000000">
                      <a:alpha val="50000"/>
                    </a:sys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452" y="4069687"/>
                <a:ext cx="2143498" cy="815929"/>
              </a:xfrm>
              <a:prstGeom prst="rect">
                <a:avLst/>
              </a:prstGeom>
              <a:blipFill rotWithShape="1">
                <a:blip r:embed="rId4"/>
                <a:stretch>
                  <a:fillRect b="-1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036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4" grpId="0"/>
      <p:bldP spid="46" grpId="0"/>
      <p:bldP spid="47" grpId="0" animBg="1"/>
      <p:bldP spid="48" grpId="0"/>
      <p:bldP spid="49" grpId="0"/>
      <p:bldP spid="51" grpId="0"/>
      <p:bldP spid="52" grpId="0" animBg="1"/>
      <p:bldP spid="53" grpId="0"/>
      <p:bldP spid="54" grpId="0" animBg="1"/>
      <p:bldP spid="55" grpId="0"/>
      <p:bldP spid="40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0" y="152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II.HIỆN TƯỢNG GIAO THOA ÁNH SÁNG: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 Box 106"/>
          <p:cNvSpPr txBox="1">
            <a:spLocks noChangeArrowheads="1"/>
          </p:cNvSpPr>
          <p:nvPr/>
        </p:nvSpPr>
        <p:spPr bwMode="auto">
          <a:xfrm>
            <a:off x="457200" y="762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trí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vân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endParaRPr lang="en-US" sz="2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81113"/>
            <a:ext cx="411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0702" y="2460671"/>
                <a:ext cx="2829298" cy="81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US" sz="32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ki=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  <a:ea typeface="Cambria Math"/>
                          </a:rPr>
                          <m:t>𝝀</m:t>
                        </m:r>
                        <m:r>
                          <a:rPr lang="en-US" sz="3200" b="1" i="1" dirty="0" smtClean="0">
                            <a:latin typeface="Cambria Math"/>
                            <a:ea typeface="Cambria Math"/>
                          </a:rPr>
                          <m:t>𝑫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en-US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02" y="2460671"/>
                <a:ext cx="2829298" cy="811954"/>
              </a:xfrm>
              <a:prstGeom prst="rect">
                <a:avLst/>
              </a:prstGeom>
              <a:blipFill rotWithShape="1">
                <a:blip r:embed="rId2"/>
                <a:stretch>
                  <a:fillRect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589109"/>
                <a:ext cx="4191000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100" dirty="0"/>
                  <a:t>: </a:t>
                </a:r>
                <a:r>
                  <a:rPr lang="en-US" sz="2100" dirty="0" err="1"/>
                  <a:t>bước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sóng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sáng</a:t>
                </a:r>
                <a:r>
                  <a:rPr lang="en-US" sz="2100" dirty="0"/>
                  <a:t>.</a:t>
                </a:r>
              </a:p>
              <a:p>
                <a:pPr algn="just"/>
                <a:r>
                  <a:rPr lang="en-US" sz="2100" dirty="0"/>
                  <a:t>a: </a:t>
                </a:r>
                <a:r>
                  <a:rPr lang="en-US" sz="2100" dirty="0" err="1"/>
                  <a:t>Khoảng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cách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giữa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hai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khe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hẹp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1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/>
                  <a:t> ( </a:t>
                </a:r>
                <a:r>
                  <a:rPr lang="en-US" sz="2100" dirty="0" err="1"/>
                  <a:t>Hai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nguồn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kết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hợp</a:t>
                </a:r>
                <a:r>
                  <a:rPr lang="en-US" sz="2100" dirty="0"/>
                  <a:t>).</a:t>
                </a:r>
              </a:p>
              <a:p>
                <a:pPr algn="just"/>
                <a:r>
                  <a:rPr lang="en-US" sz="2100" dirty="0"/>
                  <a:t>D: </a:t>
                </a:r>
                <a:r>
                  <a:rPr lang="en-US" sz="2100" dirty="0" err="1"/>
                  <a:t>khoảng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cách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từ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hai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khe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hẹp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đến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màn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quan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sát</a:t>
                </a:r>
                <a:r>
                  <a:rPr lang="en-US" sz="2100" dirty="0"/>
                  <a:t> M.</a:t>
                </a:r>
              </a:p>
              <a:p>
                <a:pPr algn="just"/>
                <a:r>
                  <a:rPr lang="en-US" sz="2100" dirty="0"/>
                  <a:t>k: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sô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bậc</a:t>
                </a:r>
                <a:r>
                  <a:rPr lang="en-US" sz="2100" dirty="0"/>
                  <a:t> (</a:t>
                </a:r>
                <a:r>
                  <a:rPr lang="en-US" sz="2100" dirty="0" err="1"/>
                  <a:t>cũng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số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thứ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tự</a:t>
                </a:r>
                <a:r>
                  <a:rPr lang="en-US" sz="2100" dirty="0"/>
                  <a:t>)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vân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sáng</a:t>
                </a:r>
                <a:r>
                  <a:rPr lang="en-US" sz="21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89109"/>
                <a:ext cx="4191000" cy="2354491"/>
              </a:xfrm>
              <a:prstGeom prst="rect">
                <a:avLst/>
              </a:prstGeom>
              <a:blipFill rotWithShape="1">
                <a:blip r:embed="rId3"/>
                <a:stretch>
                  <a:fillRect l="-1599" t="-1554" r="-2907" b="-4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81114"/>
            <a:ext cx="4800600" cy="348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7414" y="5923332"/>
                <a:ext cx="79719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100" dirty="0"/>
                  <a:t>Nếu </a:t>
                </a:r>
                <a:r>
                  <a:rPr lang="en-US" sz="2100" dirty="0" err="1"/>
                  <a:t>chỉ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lấy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toạ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độ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thì</a:t>
                </a:r>
                <a:r>
                  <a:rPr lang="en-US" sz="2100" dirty="0"/>
                  <a:t> k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en-US" sz="2100" dirty="0" err="1"/>
                  <a:t>Khi</a:t>
                </a:r>
                <a:r>
                  <a:rPr lang="en-US" sz="2100" dirty="0"/>
                  <a:t> k = 0, ta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vân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trung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tâm</a:t>
                </a:r>
                <a:r>
                  <a:rPr lang="en-US" sz="2100" dirty="0"/>
                  <a:t>. </a:t>
                </a:r>
                <a:r>
                  <a:rPr lang="en-US" sz="2100" dirty="0" err="1"/>
                  <a:t>Vân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thứ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bao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nhiêu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thì</a:t>
                </a:r>
                <a:r>
                  <a:rPr lang="en-US" sz="2100" dirty="0"/>
                  <a:t> k </a:t>
                </a:r>
                <a:r>
                  <a:rPr lang="en-US" sz="2100" dirty="0" err="1"/>
                  <a:t>bằng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bấy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nhiêu</a:t>
                </a:r>
                <a:r>
                  <a:rPr lang="en-US" sz="21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14" y="5923332"/>
                <a:ext cx="7971972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918" t="-4959" r="-1683" b="-14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09600" y="2286000"/>
            <a:ext cx="3429000" cy="12192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0" y="152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II.HIỆN TƯỢNG GIAO THOA ÁNH SÁNG: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 Box 106"/>
          <p:cNvSpPr txBox="1">
            <a:spLocks noChangeArrowheads="1"/>
          </p:cNvSpPr>
          <p:nvPr/>
        </p:nvSpPr>
        <p:spPr bwMode="auto">
          <a:xfrm>
            <a:off x="457200" y="762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trí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vân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endParaRPr lang="en-US" sz="2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8775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sz="2400" i="1" u="sng" dirty="0" err="1">
                <a:latin typeface="Times New Roman" pitchFamily="18" charset="0"/>
                <a:cs typeface="Times New Roman" pitchFamily="18" charset="0"/>
                <a:sym typeface="Wingdings"/>
              </a:rPr>
              <a:t>Lưu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  <a:sym typeface="Wingdings"/>
              </a:rPr>
              <a:t> ý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749420"/>
                <a:ext cx="39932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_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Trong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công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thức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trên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thì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/>
                      </a:rPr>
                      <m:t>𝝀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a, D, x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endParaRPr lang="en-US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49420"/>
                <a:ext cx="3993244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679" t="-2643" r="-3664" b="-7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456" y="2895600"/>
                <a:ext cx="396058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Tại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x=0, k=0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= k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phụ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1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sắc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( hay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6" y="2895600"/>
                <a:ext cx="3960588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692" t="-1802" r="-3846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3571" y="4898648"/>
            <a:ext cx="39660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4800" y="5904302"/>
                <a:ext cx="3962400" cy="72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(k-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)i = (k-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904302"/>
                <a:ext cx="3962400" cy="721929"/>
              </a:xfrm>
              <a:prstGeom prst="rect">
                <a:avLst/>
              </a:prstGeom>
              <a:blipFill>
                <a:blip r:embed="rId4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6091535"/>
                <a:ext cx="4472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toạ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091535"/>
                <a:ext cx="447221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83" t="-10526" r="-286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81113"/>
            <a:ext cx="4495800" cy="36458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5791200"/>
            <a:ext cx="4038600" cy="99724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3" idx="2"/>
          </p:cNvCxnSpPr>
          <p:nvPr/>
        </p:nvCxnSpPr>
        <p:spPr>
          <a:xfrm>
            <a:off x="4419600" y="1281113"/>
            <a:ext cx="0" cy="4510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4507" y="1617704"/>
            <a:ext cx="4495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2819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6800" y="3621471"/>
                <a:ext cx="3962400" cy="72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𝑻𝒎</m:t>
                        </m:r>
                      </m:sub>
                    </m:sSub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=(m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)i = (m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21471"/>
                <a:ext cx="3962400" cy="721929"/>
              </a:xfrm>
              <a:prstGeom prst="rect">
                <a:avLst/>
              </a:prstGeom>
              <a:blipFill rotWithShape="1">
                <a:blip r:embed="rId7"/>
                <a:stretch>
                  <a:fillRect r="-4923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876800" y="3439215"/>
            <a:ext cx="4091214" cy="105658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76800" y="4558222"/>
                <a:ext cx="3352800" cy="1004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400" u="sng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5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=4,5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558222"/>
                <a:ext cx="3352800" cy="1004378"/>
              </a:xfrm>
              <a:prstGeom prst="rect">
                <a:avLst/>
              </a:prstGeom>
              <a:blipFill rotWithShape="1">
                <a:blip r:embed="rId8"/>
                <a:stretch>
                  <a:fillRect l="-2727" t="-4848" r="-1273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334000" y="5003125"/>
            <a:ext cx="1588407" cy="55947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49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4" grpId="0"/>
      <p:bldP spid="15" grpId="0"/>
      <p:bldP spid="16" grpId="0"/>
      <p:bldP spid="17" grpId="0" animBg="1"/>
      <p:bldP spid="1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0" y="152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II.HIỆN TƯỢNG GIAO THOA ÁNH SÁNG: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 Box 106"/>
          <p:cNvSpPr txBox="1">
            <a:spLocks noChangeArrowheads="1"/>
          </p:cNvSpPr>
          <p:nvPr/>
        </p:nvSpPr>
        <p:spPr bwMode="auto">
          <a:xfrm>
            <a:off x="457200" y="762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3.Khoảng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vân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428" y="1273856"/>
            <a:ext cx="1761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  <a:sym typeface="Wingdings"/>
              </a:rPr>
              <a:t>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7120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53000" y="615268"/>
            <a:ext cx="1827213" cy="3032125"/>
            <a:chOff x="1746" y="482"/>
            <a:chExt cx="2404" cy="2091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746" y="568"/>
              <a:ext cx="2404" cy="2001"/>
              <a:chOff x="1746" y="1384"/>
              <a:chExt cx="2404" cy="2001"/>
            </a:xfrm>
          </p:grpSpPr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746" y="1384"/>
                <a:ext cx="2404" cy="200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1746" y="1498"/>
                <a:ext cx="2404" cy="154"/>
              </a:xfrm>
              <a:prstGeom prst="rect">
                <a:avLst/>
              </a:prstGeom>
              <a:gradFill rotWithShape="1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746" y="1770"/>
                <a:ext cx="2404" cy="154"/>
              </a:xfrm>
              <a:prstGeom prst="rect">
                <a:avLst/>
              </a:prstGeom>
              <a:gradFill rotWithShape="1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1746" y="2042"/>
                <a:ext cx="2404" cy="154"/>
              </a:xfrm>
              <a:prstGeom prst="rect">
                <a:avLst/>
              </a:prstGeom>
              <a:gradFill rotWithShape="1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1746" y="2315"/>
                <a:ext cx="2404" cy="154"/>
              </a:xfrm>
              <a:prstGeom prst="rect">
                <a:avLst/>
              </a:prstGeom>
              <a:gradFill rotWithShape="1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1746" y="2586"/>
                <a:ext cx="2404" cy="154"/>
              </a:xfrm>
              <a:prstGeom prst="rect">
                <a:avLst/>
              </a:prstGeom>
              <a:gradFill rotWithShape="1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1746" y="2858"/>
                <a:ext cx="2404" cy="154"/>
              </a:xfrm>
              <a:prstGeom prst="rect">
                <a:avLst/>
              </a:prstGeom>
              <a:gradFill rotWithShape="1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1746" y="3131"/>
                <a:ext cx="2404" cy="154"/>
              </a:xfrm>
              <a:prstGeom prst="rect">
                <a:avLst/>
              </a:prstGeom>
              <a:gradFill rotWithShape="1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897" y="482"/>
              <a:ext cx="545" cy="2091"/>
              <a:chOff x="2835" y="1294"/>
              <a:chExt cx="545" cy="2091"/>
            </a:xfrm>
          </p:grpSpPr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 flipV="1">
                <a:off x="2881" y="1361"/>
                <a:ext cx="0" cy="202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>
                <a:off x="2911" y="129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VNI-Bodon-Poster" pitchFamily="2" charset="0"/>
                  </a:rPr>
                  <a:t>x</a:t>
                </a:r>
              </a:p>
            </p:txBody>
          </p:sp>
          <p:sp>
            <p:nvSpPr>
              <p:cNvPr id="12" name="Line 19"/>
              <p:cNvSpPr>
                <a:spLocks noChangeShapeType="1"/>
              </p:cNvSpPr>
              <p:nvPr/>
            </p:nvSpPr>
            <p:spPr bwMode="auto">
              <a:xfrm>
                <a:off x="2835" y="239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20"/>
              <p:cNvSpPr txBox="1">
                <a:spLocks noChangeArrowheads="1"/>
              </p:cNvSpPr>
              <p:nvPr/>
            </p:nvSpPr>
            <p:spPr bwMode="auto">
              <a:xfrm>
                <a:off x="2926" y="2261"/>
                <a:ext cx="4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VNI-Bodon-Poster" pitchFamily="2" charset="0"/>
                  </a:rPr>
                  <a:t>0</a:t>
                </a:r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>
                <a:off x="2835" y="2133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2835" y="2668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2835" y="2949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2835" y="3222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835" y="1861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>
                <a:off x="2835" y="1579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304800" y="259753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0200" y="3360798"/>
                <a:ext cx="2263187" cy="90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𝐷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360798"/>
                <a:ext cx="2263187" cy="906402"/>
              </a:xfrm>
              <a:prstGeom prst="rect">
                <a:avLst/>
              </a:prstGeom>
              <a:blipFill rotWithShape="1">
                <a:blip r:embed="rId2"/>
                <a:stretch>
                  <a:fillRect l="-8356" b="-10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600200" y="3366405"/>
            <a:ext cx="1485900" cy="105319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44" y="3641592"/>
            <a:ext cx="3886200" cy="29116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2400" y="4724400"/>
                <a:ext cx="4419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D: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màn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a: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sóng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sắc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24400"/>
                <a:ext cx="44196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517" t="-2643" b="-7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852443" y="712424"/>
            <a:ext cx="2222613" cy="2929168"/>
            <a:chOff x="336" y="720"/>
            <a:chExt cx="1584" cy="2208"/>
          </a:xfrm>
        </p:grpSpPr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336" y="720"/>
              <a:ext cx="1584" cy="2208"/>
              <a:chOff x="336" y="720"/>
              <a:chExt cx="1584" cy="2208"/>
            </a:xfrm>
          </p:grpSpPr>
          <p:sp>
            <p:nvSpPr>
              <p:cNvPr id="39" name="AutoShape 5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1584" cy="324"/>
              </a:xfrm>
              <a:prstGeom prst="flowChartProcess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AutoShape 6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584" cy="324"/>
              </a:xfrm>
              <a:prstGeom prst="flowChartProcess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AutoShape 7"/>
              <p:cNvSpPr>
                <a:spLocks noChangeArrowheads="1"/>
              </p:cNvSpPr>
              <p:nvPr/>
            </p:nvSpPr>
            <p:spPr bwMode="auto">
              <a:xfrm>
                <a:off x="336" y="1326"/>
                <a:ext cx="1584" cy="324"/>
              </a:xfrm>
              <a:prstGeom prst="flowChartProcess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AutoShape 8"/>
              <p:cNvSpPr>
                <a:spLocks noChangeArrowheads="1"/>
              </p:cNvSpPr>
              <p:nvPr/>
            </p:nvSpPr>
            <p:spPr bwMode="auto">
              <a:xfrm>
                <a:off x="336" y="1650"/>
                <a:ext cx="1584" cy="324"/>
              </a:xfrm>
              <a:prstGeom prst="flowChartProcess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AutoShape 9"/>
              <p:cNvSpPr>
                <a:spLocks noChangeArrowheads="1"/>
              </p:cNvSpPr>
              <p:nvPr/>
            </p:nvSpPr>
            <p:spPr bwMode="auto">
              <a:xfrm>
                <a:off x="336" y="1974"/>
                <a:ext cx="1584" cy="324"/>
              </a:xfrm>
              <a:prstGeom prst="flowChartProcess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AutoShape 10"/>
              <p:cNvSpPr>
                <a:spLocks noChangeArrowheads="1"/>
              </p:cNvSpPr>
              <p:nvPr/>
            </p:nvSpPr>
            <p:spPr bwMode="auto">
              <a:xfrm>
                <a:off x="336" y="2280"/>
                <a:ext cx="1584" cy="324"/>
              </a:xfrm>
              <a:prstGeom prst="flowChartProcess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AutoShape 11"/>
              <p:cNvSpPr>
                <a:spLocks noChangeArrowheads="1"/>
              </p:cNvSpPr>
              <p:nvPr/>
            </p:nvSpPr>
            <p:spPr bwMode="auto">
              <a:xfrm>
                <a:off x="336" y="2604"/>
                <a:ext cx="1584" cy="324"/>
              </a:xfrm>
              <a:prstGeom prst="flowChartProcess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V="1">
              <a:off x="1056" y="1152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672" y="2112"/>
              <a:ext cx="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1152" y="115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FF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912" y="2112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FF00"/>
                  </a:solidFill>
                  <a:latin typeface="Times New Roman" pitchFamily="18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88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8" grpId="0"/>
      <p:bldP spid="29" grpId="0"/>
      <p:bldP spid="30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0" y="152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II.HIỆN TƯỢNG GIAO THOA ÁNH SÁNG: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 Box 106"/>
          <p:cNvSpPr txBox="1">
            <a:spLocks noChangeArrowheads="1"/>
          </p:cNvSpPr>
          <p:nvPr/>
        </p:nvSpPr>
        <p:spPr bwMode="auto">
          <a:xfrm>
            <a:off x="457200" y="762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4.Ứng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411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</a:rPr>
              <a:t> .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D, a, i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3505200"/>
                <a:ext cx="1752600" cy="785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𝒂𝒊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05200"/>
                <a:ext cx="1752600" cy="7852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71600" y="3429000"/>
            <a:ext cx="1371600" cy="10138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27779" r="15741" b="29167"/>
          <a:stretch>
            <a:fillRect/>
          </a:stretch>
        </p:blipFill>
        <p:spPr>
          <a:xfrm>
            <a:off x="4419600" y="914400"/>
            <a:ext cx="4724400" cy="203774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27779" r="15741" b="29167"/>
          <a:stretch>
            <a:fillRect/>
          </a:stretch>
        </p:blipFill>
        <p:spPr>
          <a:xfrm>
            <a:off x="4419600" y="2934006"/>
            <a:ext cx="4724400" cy="201899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27397" r="15741" b="30138"/>
          <a:stretch>
            <a:fillRect/>
          </a:stretch>
        </p:blipFill>
        <p:spPr>
          <a:xfrm>
            <a:off x="4419600" y="4724400"/>
            <a:ext cx="4724400" cy="21336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27779" r="15741" b="29167"/>
          <a:stretch>
            <a:fillRect/>
          </a:stretch>
        </p:blipFill>
        <p:spPr>
          <a:xfrm>
            <a:off x="0" y="4724400"/>
            <a:ext cx="4495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03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877147" y="4191000"/>
            <a:ext cx="7433456" cy="2438400"/>
            <a:chOff x="1104" y="1056"/>
            <a:chExt cx="3056" cy="1536"/>
          </a:xfrm>
        </p:grpSpPr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>
              <a:off x="3720" y="1392"/>
              <a:ext cx="0" cy="763"/>
            </a:xfrm>
            <a:prstGeom prst="straightConnector1">
              <a:avLst/>
            </a:prstGeom>
            <a:noFill/>
            <a:ln w="6350">
              <a:solidFill>
                <a:srgbClr val="00FF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104" y="1056"/>
              <a:ext cx="3056" cy="1536"/>
              <a:chOff x="1104" y="1056"/>
              <a:chExt cx="3056" cy="1536"/>
            </a:xfrm>
          </p:grpSpPr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104" y="1056"/>
                <a:ext cx="3056" cy="1536"/>
                <a:chOff x="1104" y="1008"/>
                <a:chExt cx="3056" cy="1536"/>
              </a:xfrm>
            </p:grpSpPr>
            <p:grpSp>
              <p:nvGrpSpPr>
                <p:cNvPr id="14" name="Group 12"/>
                <p:cNvGrpSpPr>
                  <a:grpSpLocks/>
                </p:cNvGrpSpPr>
                <p:nvPr/>
              </p:nvGrpSpPr>
              <p:grpSpPr bwMode="auto">
                <a:xfrm>
                  <a:off x="1364" y="1008"/>
                  <a:ext cx="2092" cy="1536"/>
                  <a:chOff x="1364" y="1008"/>
                  <a:chExt cx="2092" cy="1536"/>
                </a:xfrm>
              </p:grpSpPr>
              <p:sp>
                <p:nvSpPr>
                  <p:cNvPr id="1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491" y="1008"/>
                    <a:ext cx="922" cy="1536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AutoShape 14" descr="Light upward diagonal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197" y="751"/>
                    <a:ext cx="384" cy="2049"/>
                  </a:xfrm>
                  <a:prstGeom prst="triangle">
                    <a:avLst>
                      <a:gd name="adj" fmla="val 50000"/>
                    </a:avLst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6350">
                    <a:solidFill>
                      <a:srgbClr val="0000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21" name="AutoShape 1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491" y="1392"/>
                    <a:ext cx="922" cy="273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FF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491" y="1881"/>
                    <a:ext cx="922" cy="27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FF66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56" y="1584"/>
                    <a:ext cx="0" cy="38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 type="triangle" w="sm" len="sm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5" name="Rectangle 18"/>
                <p:cNvSpPr>
                  <a:spLocks noChangeArrowheads="1"/>
                </p:cNvSpPr>
                <p:nvPr/>
              </p:nvSpPr>
              <p:spPr bwMode="auto">
                <a:xfrm>
                  <a:off x="1104" y="1424"/>
                  <a:ext cx="7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r>
                    <a:rPr lang="en-US"/>
                    <a:t>S</a:t>
                  </a:r>
                </a:p>
              </p:txBody>
            </p:sp>
            <p:sp>
              <p:nvSpPr>
                <p:cNvPr id="16" name="Rectangle 19"/>
                <p:cNvSpPr>
                  <a:spLocks noChangeArrowheads="1"/>
                </p:cNvSpPr>
                <p:nvPr/>
              </p:nvSpPr>
              <p:spPr bwMode="auto">
                <a:xfrm>
                  <a:off x="2072" y="1368"/>
                  <a:ext cx="7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r>
                    <a:rPr lang="en-US"/>
                    <a:t>O</a:t>
                  </a:r>
                </a:p>
              </p:txBody>
            </p:sp>
            <p:sp>
              <p:nvSpPr>
                <p:cNvPr id="17" name="Rectangle 20"/>
                <p:cNvSpPr>
                  <a:spLocks noChangeArrowheads="1"/>
                </p:cNvSpPr>
                <p:nvPr/>
              </p:nvSpPr>
              <p:spPr bwMode="auto">
                <a:xfrm>
                  <a:off x="3160" y="1544"/>
                  <a:ext cx="7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r>
                    <a:rPr lang="en-US"/>
                    <a:t>D</a:t>
                  </a:r>
                </a:p>
              </p:txBody>
            </p:sp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3440" y="1528"/>
                  <a:ext cx="720" cy="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r>
                    <a:rPr lang="en-US"/>
                    <a:t>D</a:t>
                  </a:r>
                  <a:r>
                    <a:rPr lang="en-US" baseline="30000"/>
                    <a:t>/</a:t>
                  </a:r>
                  <a:endParaRPr lang="en-US"/>
                </a:p>
              </p:txBody>
            </p:sp>
          </p:grp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V="1">
                <a:off x="1584" y="1776"/>
                <a:ext cx="336" cy="3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1536" y="1848"/>
                <a:ext cx="384" cy="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509245" y="1447800"/>
            <a:ext cx="7801358" cy="2514600"/>
            <a:chOff x="720" y="1008"/>
            <a:chExt cx="2400" cy="1584"/>
          </a:xfrm>
        </p:grpSpPr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720" y="1008"/>
              <a:ext cx="2400" cy="1584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2304" y="1152"/>
              <a:ext cx="720" cy="1056"/>
            </a:xfrm>
            <a:prstGeom prst="parallelogram">
              <a:avLst>
                <a:gd name="adj" fmla="val 19213"/>
              </a:avLst>
            </a:prstGeom>
            <a:solidFill>
              <a:srgbClr val="29292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248" y="1296"/>
              <a:ext cx="432" cy="816"/>
            </a:xfrm>
            <a:prstGeom prst="parallelogram">
              <a:avLst>
                <a:gd name="adj" fmla="val 19213"/>
              </a:avLst>
            </a:prstGeom>
            <a:solidFill>
              <a:srgbClr val="29292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 rot="5717642">
              <a:off x="1900" y="1293"/>
              <a:ext cx="528" cy="9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765E"/>
                </a:gs>
                <a:gs pos="5000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816" y="2208"/>
              <a:ext cx="2208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n>
                    <a:solidFill>
                      <a:schemeClr val="bg2">
                        <a:lumMod val="75000"/>
                      </a:schemeClr>
                    </a:solidFill>
                  </a:ln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Hình</a:t>
              </a:r>
              <a:r>
                <a:rPr lang="en-US" dirty="0">
                  <a:ln>
                    <a:solidFill>
                      <a:schemeClr val="bg2">
                        <a:lumMod val="75000"/>
                      </a:schemeClr>
                    </a:solidFill>
                  </a:ln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dirty="0" err="1">
                  <a:ln>
                    <a:solidFill>
                      <a:schemeClr val="bg2">
                        <a:lumMod val="75000"/>
                      </a:schemeClr>
                    </a:solidFill>
                  </a:ln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ảnh</a:t>
              </a:r>
              <a:r>
                <a:rPr lang="en-US" dirty="0">
                  <a:ln>
                    <a:solidFill>
                      <a:schemeClr val="bg2">
                        <a:lumMod val="75000"/>
                      </a:schemeClr>
                    </a:solidFill>
                  </a:ln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dirty="0" err="1">
                  <a:ln>
                    <a:solidFill>
                      <a:schemeClr val="bg2">
                        <a:lumMod val="75000"/>
                      </a:schemeClr>
                    </a:solidFill>
                  </a:ln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nhiễu</a:t>
              </a:r>
              <a:r>
                <a:rPr lang="en-US" dirty="0">
                  <a:ln>
                    <a:solidFill>
                      <a:schemeClr val="bg2">
                        <a:lumMod val="75000"/>
                      </a:schemeClr>
                    </a:solidFill>
                  </a:ln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dirty="0" err="1">
                  <a:ln>
                    <a:solidFill>
                      <a:schemeClr val="bg2">
                        <a:lumMod val="75000"/>
                      </a:schemeClr>
                    </a:solidFill>
                  </a:ln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xạ</a:t>
              </a:r>
              <a:endParaRPr lang="en-US" dirty="0">
                <a:ln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764" y="1584"/>
              <a:ext cx="720" cy="288"/>
            </a:xfrm>
            <a:prstGeom prst="rect">
              <a:avLst/>
            </a:prstGeom>
            <a:gradFill rotWithShape="0">
              <a:gsLst>
                <a:gs pos="0">
                  <a:srgbClr val="D1D1A7"/>
                </a:gs>
                <a:gs pos="50000">
                  <a:srgbClr val="FFFFCC"/>
                </a:gs>
                <a:gs pos="100000">
                  <a:srgbClr val="D1D1A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1392" y="1584"/>
              <a:ext cx="144" cy="288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2448" y="1548"/>
              <a:ext cx="384" cy="528"/>
            </a:xfrm>
            <a:prstGeom prst="ellipse">
              <a:avLst/>
            </a:prstGeom>
            <a:gradFill rotWithShape="0">
              <a:gsLst>
                <a:gs pos="0">
                  <a:srgbClr val="76765E"/>
                </a:gs>
                <a:gs pos="5000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2535" y="1663"/>
              <a:ext cx="215" cy="288"/>
            </a:xfrm>
            <a:prstGeom prst="ellipse">
              <a:avLst/>
            </a:prstGeom>
            <a:solidFill>
              <a:srgbClr val="FFFFCC"/>
            </a:solidFill>
            <a:ln w="76200">
              <a:solidFill>
                <a:srgbClr val="80808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 flipV="1">
              <a:off x="1920" y="1872"/>
              <a:ext cx="52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76393" y="737174"/>
            <a:ext cx="235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2489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-29029" y="12031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III.BƯỚC SÓNG ÁNH SÁNG VÀ MÀU SẮC: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6675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657" y="705093"/>
            <a:ext cx="304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32808"/>
            <a:ext cx="6477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cam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lam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chàm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21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5370" y="2286000"/>
                <a:ext cx="7344229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đỏ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𝑐𝑎𝑚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𝑛𝑔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𝑙𝑎𝑚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í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70" y="2286000"/>
                <a:ext cx="7344229" cy="491738"/>
              </a:xfrm>
              <a:prstGeom prst="rect">
                <a:avLst/>
              </a:prstGeom>
              <a:blipFill rotWithShape="1">
                <a:blip r:embed="rId2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57800" y="3674745"/>
                <a:ext cx="3657600" cy="295465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Đỏ	 :0.64-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0.76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𝝁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Cam 	 :0.59-0.65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en-US" sz="2400" b="0" i="1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 :0.57-0.60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Lục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	 :0.50-0.575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Lam 	 :0.45-0.51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Chàm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	 :0.43-0.46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	 :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0.380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-0.44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74745"/>
                <a:ext cx="3657600" cy="2954655"/>
              </a:xfrm>
              <a:prstGeom prst="rect">
                <a:avLst/>
              </a:prstGeom>
              <a:blipFill rotWithShape="1">
                <a:blip r:embed="rId3"/>
                <a:stretch>
                  <a:fillRect l="-2318" t="-1227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3476417"/>
                <a:ext cx="4953000" cy="140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/>
                  <a:buChar char="@"/>
                </a:pPr>
                <a:r>
                  <a:rPr lang="en-US" sz="2100" dirty="0" err="1"/>
                  <a:t>Ánh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chúng</a:t>
                </a:r>
                <a:r>
                  <a:rPr lang="en-US" sz="2100" dirty="0"/>
                  <a:t> ta </a:t>
                </a:r>
                <a:r>
                  <a:rPr lang="en-US" sz="2100" dirty="0" err="1"/>
                  <a:t>nhìn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thấy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được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bước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sóng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từ</a:t>
                </a:r>
                <a:r>
                  <a:rPr lang="en-US" sz="2100" dirty="0"/>
                  <a:t> :</a:t>
                </a:r>
              </a:p>
              <a:p>
                <a:endParaRPr lang="en-US" sz="2100" dirty="0"/>
              </a:p>
              <a:p>
                <a:pPr algn="ctr"/>
                <a:r>
                  <a:rPr lang="en-US" sz="2200" b="1" dirty="0">
                    <a:latin typeface="Times New Roman" pitchFamily="18" charset="0"/>
                    <a:cs typeface="Times New Roman" pitchFamily="18" charset="0"/>
                  </a:rPr>
                  <a:t>0.38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𝝁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 </m:t>
                    </m:r>
                    <m:r>
                      <a:rPr lang="en-US" sz="22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𝝀</m:t>
                    </m:r>
                    <m:r>
                      <a:rPr lang="en-US" sz="22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≤</m:t>
                    </m:r>
                    <m:r>
                      <m:rPr>
                        <m:nor/>
                      </m:rPr>
                      <a:rPr lang="en-US" sz="2200" b="1" dirty="0">
                        <a:latin typeface="Times New Roman" pitchFamily="18" charset="0"/>
                        <a:cs typeface="Times New Roman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z="2200" b="1" dirty="0">
                        <a:latin typeface="Times New Roman" pitchFamily="18" charset="0"/>
                        <a:cs typeface="Times New Roman" pitchFamily="18" charset="0"/>
                      </a:rPr>
                      <m:t>76 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𝝁</m:t>
                    </m:r>
                    <m:r>
                      <a:rPr lang="en-US" sz="2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76417"/>
                <a:ext cx="4953000" cy="1400383"/>
              </a:xfrm>
              <a:prstGeom prst="rect">
                <a:avLst/>
              </a:prstGeom>
              <a:blipFill rotWithShape="1">
                <a:blip r:embed="rId4"/>
                <a:stretch>
                  <a:fillRect l="-1478" t="-2609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143000" y="4390073"/>
            <a:ext cx="3109684" cy="5629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1" y="2348306"/>
            <a:ext cx="7010400" cy="4294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657" y="4894106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999" y="5486400"/>
                <a:ext cx="432888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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tập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hợp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nhiều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màu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đơn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sắc</a:t>
                </a:r>
                <a:r>
                  <a:rPr lang="en-US" sz="2100" dirty="0"/>
                  <a:t>.</a:t>
                </a:r>
              </a:p>
              <a:p>
                <a:r>
                  <a:rPr lang="en-US" sz="2100" b="1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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bước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sóng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𝝀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không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xác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định</a:t>
                </a:r>
                <a:r>
                  <a:rPr lang="en-US" sz="21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486400"/>
                <a:ext cx="4328885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1547" t="-6612" r="-1688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74745"/>
            <a:ext cx="4343399" cy="3107055"/>
          </a:xfrm>
          <a:prstGeom prst="rect">
            <a:avLst/>
          </a:prstGeom>
        </p:spPr>
      </p:pic>
      <p:pic>
        <p:nvPicPr>
          <p:cNvPr id="15" name="Picture 14" descr="12511955_1533448773614698_2055117059_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64"/>
          <a:stretch/>
        </p:blipFill>
        <p:spPr bwMode="auto">
          <a:xfrm>
            <a:off x="159657" y="2829692"/>
            <a:ext cx="8603343" cy="67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661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9" grpId="0" animBg="1"/>
      <p:bldP spid="10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24971" y="1295400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i="1" u="sng" dirty="0">
                <a:latin typeface="Times New Roman" pitchFamily="18" charset="0"/>
              </a:rPr>
              <a:t>3.Điều </a:t>
            </a:r>
            <a:r>
              <a:rPr lang="en-US" sz="2400" i="1" u="sng" dirty="0" err="1">
                <a:latin typeface="Times New Roman" pitchFamily="18" charset="0"/>
              </a:rPr>
              <a:t>kiện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về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nguồn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kết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hợp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trong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hiện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tượng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giao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thoa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ánh</a:t>
            </a:r>
            <a:r>
              <a:rPr lang="en-US" sz="2400" i="1" u="sng" dirty="0">
                <a:latin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</a:rPr>
              <a:t>sáng</a:t>
            </a:r>
            <a:r>
              <a:rPr lang="en-US" sz="2400" i="1" u="sng" dirty="0">
                <a:latin typeface="Times New Roman" pitchFamily="18" charset="0"/>
              </a:rPr>
              <a:t>:</a:t>
            </a:r>
          </a:p>
        </p:txBody>
      </p:sp>
      <p:sp>
        <p:nvSpPr>
          <p:cNvPr id="3" name="Text Box 105"/>
          <p:cNvSpPr txBox="1">
            <a:spLocks noChangeArrowheads="1"/>
          </p:cNvSpPr>
          <p:nvPr/>
        </p:nvSpPr>
        <p:spPr bwMode="auto">
          <a:xfrm>
            <a:off x="-29029" y="12031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III.BƯỚC SÓNG ÁNH SÁNG VÀ MÀU SẮC: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485" y="2609180"/>
            <a:ext cx="4443186" cy="203902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 algn="just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300" dirty="0" err="1">
                <a:latin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nguồn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phát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phải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sóng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ánh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sáng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cùng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bước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sóng</a:t>
            </a:r>
            <a:r>
              <a:rPr lang="en-US" sz="2300" dirty="0">
                <a:latin typeface="Times New Roman" pitchFamily="18" charset="0"/>
              </a:rPr>
              <a:t>.</a:t>
            </a:r>
          </a:p>
          <a:p>
            <a:pPr marL="285750" indent="-285750" algn="just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300" dirty="0" err="1">
                <a:latin typeface="Times New Roman" pitchFamily="18" charset="0"/>
              </a:rPr>
              <a:t>Hiệu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số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pha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dao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động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nguồn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phải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không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đổi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theo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thời</a:t>
            </a:r>
            <a:r>
              <a:rPr lang="en-US" sz="2300" dirty="0">
                <a:latin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</a:rPr>
              <a:t>gian</a:t>
            </a:r>
            <a:r>
              <a:rPr lang="en-US" sz="2300" dirty="0">
                <a:latin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3352800"/>
            <a:ext cx="2286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3048000"/>
            <a:ext cx="12192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4267200"/>
            <a:ext cx="25146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3886200"/>
            <a:ext cx="16002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young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72" y="1793232"/>
            <a:ext cx="4308928" cy="34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609600" y="4572000"/>
            <a:ext cx="5715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13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-29029" y="12031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IV. GIAO THOA VỚI ÁNH SÁNG TRẮNG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35095"/>
            <a:ext cx="495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ỏ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http://des.memphis.edu/lurbano/vpython/matter_interactions/spectrum/spectrum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8800"/>
            <a:ext cx="49530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90600"/>
            <a:ext cx="3505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3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-29029" y="12031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IV. GIAO THOA VỚI ÁNH SÁNG TRẮNG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05093"/>
            <a:ext cx="4953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itchFamily="18" charset="0"/>
                <a:cs typeface="Times New Roman" pitchFamily="18" charset="0"/>
                <a:sym typeface="Wingdings"/>
              </a:rPr>
              <a:t>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/>
              <a:buChar char="@"/>
            </a:pP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  <a:sym typeface="Wingdings"/>
              </a:rPr>
              <a:t> =&gt;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  <a:sym typeface="Wingdings"/>
              </a:rPr>
              <a:t>Bề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  <a:sym typeface="Wingdings"/>
              </a:rPr>
              <a:t>rộng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  <a:sym typeface="Wingdings"/>
              </a:rPr>
              <a:t>phổ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  <a:sym typeface="Wingdings"/>
              </a:rPr>
              <a:t>liên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  <a:sym typeface="Wingdings"/>
              </a:rPr>
              <a:t>tục</a:t>
            </a:r>
            <a:endParaRPr lang="en-US" sz="23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5971" y="3008132"/>
                <a:ext cx="46482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𝑫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71" y="3008132"/>
                <a:ext cx="4648200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133600" y="3008132"/>
            <a:ext cx="4267200" cy="8780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4038600"/>
                <a:ext cx="5486400" cy="173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Symbol" pitchFamily="18" charset="2"/>
                  <a:buChar char="Þ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Bề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rộng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quang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phổ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liên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tục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bậc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 1 (k=1)</a:t>
                </a: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𝜟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đ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38600"/>
                <a:ext cx="5486400" cy="1732013"/>
              </a:xfrm>
              <a:prstGeom prst="rect">
                <a:avLst/>
              </a:prstGeom>
              <a:blipFill rotWithShape="1">
                <a:blip r:embed="rId3"/>
                <a:stretch>
                  <a:fillRect l="-1778" t="-3521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55581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Þ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67000" y="6172200"/>
                <a:ext cx="2286000" cy="494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172200"/>
                <a:ext cx="2286000" cy="494879"/>
              </a:xfrm>
              <a:prstGeom prst="rect">
                <a:avLst/>
              </a:prstGeom>
              <a:blipFill rotWithShape="1">
                <a:blip r:embed="rId4"/>
                <a:stretch>
                  <a:fillRect t="-8642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66800" y="4648200"/>
            <a:ext cx="2438400" cy="9099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95600" y="6172200"/>
            <a:ext cx="1828800" cy="576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4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-29029" y="12031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V.CÁC DẠNG TOÁN THƯỜNG GẶP: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0" y="705093"/>
            <a:ext cx="894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.Bài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191000" cy="464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2362200"/>
                <a:ext cx="596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362200"/>
                <a:ext cx="5969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714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17700" y="4191000"/>
                <a:ext cx="596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700" y="4191000"/>
                <a:ext cx="59690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714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62400" y="283106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4050268"/>
            <a:ext cx="3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1900" y="58674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màn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429000" y="3352800"/>
            <a:ext cx="1524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29000" y="3200400"/>
            <a:ext cx="3810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81400" y="3200400"/>
            <a:ext cx="3810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19500" y="3505200"/>
            <a:ext cx="3429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48100" y="3848100"/>
            <a:ext cx="1905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733800" y="3733800"/>
            <a:ext cx="2286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4800" y="6043136"/>
                <a:ext cx="3830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young.</a:t>
                </a:r>
              </a:p>
              <a:p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MN (L):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Bề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rộng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vùng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latin typeface="Times New Roman" pitchFamily="18" charset="0"/>
                    <a:cs typeface="Times New Roman" pitchFamily="18" charset="0"/>
                  </a:rPr>
                  <a:t>thoa</a:t>
                </a: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43136"/>
                <a:ext cx="3830864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1752" t="-4918" r="-95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029200" y="12147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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9200" y="1646708"/>
                <a:ext cx="2667000" cy="791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Wingdings"/>
                  </a:rPr>
                  <a:t> </a:t>
                </a:r>
                <a:r>
                  <a:rPr lang="en-US" sz="32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m,n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646708"/>
                <a:ext cx="2667000" cy="791692"/>
              </a:xfrm>
              <a:prstGeom prst="rect">
                <a:avLst/>
              </a:prstGeom>
              <a:blipFill rotWithShape="1">
                <a:blip r:embed="rId6"/>
                <a:stretch>
                  <a:fillRect l="-3425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953000" y="2514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52999" y="3044785"/>
                <a:ext cx="4038601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Symbol" pitchFamily="18" charset="2"/>
                  <a:buChar char="Þ"/>
                </a:pPr>
                <a:r>
                  <a:rPr lang="en-US" sz="2000" dirty="0"/>
                  <a:t>Số </a:t>
                </a:r>
                <a:r>
                  <a:rPr lang="en-US" sz="2000" dirty="0" err="1"/>
                  <a:t>vân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sáng</a:t>
                </a:r>
                <a:r>
                  <a:rPr lang="en-US" sz="2000" dirty="0"/>
                  <a:t> :</a:t>
                </a:r>
              </a:p>
              <a:p>
                <a:endParaRPr lang="en-US" dirty="0"/>
              </a:p>
              <a:p>
                <a:pPr marL="285750" indent="-285750">
                  <a:buFont typeface="Symbol" pitchFamily="18" charset="2"/>
                  <a:buChar char="Þ"/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5 -&gt;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n &lt; 5 -&gt;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9" y="3044785"/>
                <a:ext cx="4038601" cy="1908215"/>
              </a:xfrm>
              <a:prstGeom prst="rect">
                <a:avLst/>
              </a:prstGeom>
              <a:blipFill rotWithShape="1">
                <a:blip r:embed="rId7"/>
                <a:stretch>
                  <a:fillRect l="-1508" t="-2548"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705600" y="2971800"/>
            <a:ext cx="148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(2m+1)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15248" y="3810000"/>
            <a:ext cx="165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(2m+2)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3848" y="4495800"/>
            <a:ext cx="165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48300" y="1676400"/>
            <a:ext cx="1523999" cy="7916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05600" y="2895600"/>
            <a:ext cx="1074962" cy="6140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764238" y="3733800"/>
            <a:ext cx="1074962" cy="6140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01000" y="4567535"/>
            <a:ext cx="664933" cy="3854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21463" y="5118576"/>
                <a:ext cx="2457904" cy="107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400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u="sng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u="sng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3,4</a:t>
                </a:r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463" y="5118576"/>
                <a:ext cx="2457904" cy="1073499"/>
              </a:xfrm>
              <a:prstGeom prst="rect">
                <a:avLst/>
              </a:prstGeom>
              <a:blipFill rotWithShape="1">
                <a:blip r:embed="rId8"/>
                <a:stretch>
                  <a:fillRect l="-3970" t="-454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862059" y="6192075"/>
            <a:ext cx="118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m=3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n=4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7400" y="5638800"/>
            <a:ext cx="3352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Þ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2m+1=7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=2m =6</a:t>
            </a:r>
          </a:p>
        </p:txBody>
      </p:sp>
    </p:spTree>
    <p:extLst>
      <p:ext uri="{BB962C8B-B14F-4D97-AF65-F5344CB8AC3E}">
        <p14:creationId xmlns:p14="http://schemas.microsoft.com/office/powerpoint/2010/main" val="3547927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-29029" y="12031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IV.CÁC DẠNG TOÁN THƯỜNG GẶP: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0" y="705093"/>
            <a:ext cx="894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2.Bài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4052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7000" y="1752600"/>
                <a:ext cx="1295400" cy="85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52600"/>
                <a:ext cx="1295400" cy="854145"/>
              </a:xfrm>
              <a:prstGeom prst="rect">
                <a:avLst/>
              </a:prstGeom>
              <a:blipFill rotWithShape="1">
                <a:blip r:embed="rId2"/>
                <a:stretch>
                  <a:fillRect r="-9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67000" y="1752600"/>
            <a:ext cx="1380671" cy="838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0" y="1714136"/>
                <a:ext cx="4243615" cy="102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Với: _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nguyên</a:t>
                </a:r>
                <a:endParaRPr lang="en-US" sz="2000" dirty="0"/>
              </a:p>
              <a:p>
                <a:r>
                  <a:rPr lang="en-US" sz="2000" dirty="0"/>
                  <a:t>        _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0.38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en-US" sz="2000" b="0" i="1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≤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≤</m:t>
                    </m:r>
                    <m:r>
                      <m:rPr>
                        <m:nor/>
                      </m:rPr>
                      <a:rPr lang="en-US" sz="2000" dirty="0">
                        <a:latin typeface="Times New Roman" pitchFamily="18" charset="0"/>
                        <a:cs typeface="Times New Roman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z="2000" dirty="0">
                        <a:latin typeface="Times New Roman" pitchFamily="18" charset="0"/>
                        <a:cs typeface="Times New Roman" pitchFamily="18" charset="0"/>
                      </a:rPr>
                      <m:t>76 </m:t>
                    </m:r>
                    <m:r>
                      <a:rPr lang="en-US" sz="2000" b="0" i="1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en-US" sz="2000" b="0" i="1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14136"/>
                <a:ext cx="4243615" cy="1029064"/>
              </a:xfrm>
              <a:prstGeom prst="rect">
                <a:avLst/>
              </a:prstGeom>
              <a:blipFill rotWithShape="1">
                <a:blip r:embed="rId3"/>
                <a:stretch>
                  <a:fillRect l="-1437" t="-2367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1000" y="28149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35622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3476170"/>
                <a:ext cx="2286000" cy="92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76170"/>
                <a:ext cx="2286000" cy="9230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800600" y="3476170"/>
            <a:ext cx="1905000" cy="9230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45720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54672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5172927"/>
                <a:ext cx="2286000" cy="1116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72927"/>
                <a:ext cx="2286000" cy="11162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876800" y="5172927"/>
            <a:ext cx="1600200" cy="11162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2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-29029" y="12031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VI. BÀI TẬP ỨNG DỤNG.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801" y="705092"/>
            <a:ext cx="7315200" cy="2815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52400" y="4920343"/>
            <a:ext cx="464457" cy="489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1886" y="1143000"/>
            <a:ext cx="522514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686" y="3459070"/>
            <a:ext cx="883920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184731" y="10102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VI. BÀI TẬP ỨNG DỤNG.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-ton.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58057" y="2362200"/>
            <a:ext cx="609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1910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4290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x=3i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x=4i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x=10i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057" y="5638800"/>
            <a:ext cx="609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184731" y="10102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VI. BÀI TẬP ỨNG DỤNG.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31" y="1755444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gỉam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58057" y="3352800"/>
            <a:ext cx="609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184731" y="10102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VI. BÀI TẬP ỨNG DỤNG.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0131" y="990600"/>
                <a:ext cx="80772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Câu 6: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nguồn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phát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0,5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young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</a:rPr>
                      <m:t>𝑚𝑚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màn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(E)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D=1m.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màn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(E)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x= 3,5mm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UcPeriod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UcPeriod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UcPeriod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4.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UcPeriod"/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4.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1" y="990600"/>
                <a:ext cx="807720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208" t="-1322" r="-2264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8057" y="4459784"/>
            <a:ext cx="609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85800" y="457200"/>
            <a:ext cx="5886450" cy="5832475"/>
            <a:chOff x="612" y="289"/>
            <a:chExt cx="3708" cy="3674"/>
          </a:xfrm>
        </p:grpSpPr>
        <p:grpSp>
          <p:nvGrpSpPr>
            <p:cNvPr id="18435" name="Group 3"/>
            <p:cNvGrpSpPr>
              <a:grpSpLocks/>
            </p:cNvGrpSpPr>
            <p:nvPr/>
          </p:nvGrpSpPr>
          <p:grpSpPr bwMode="auto">
            <a:xfrm>
              <a:off x="612" y="289"/>
              <a:ext cx="3708" cy="3674"/>
              <a:chOff x="777" y="185"/>
              <a:chExt cx="3879" cy="3849"/>
            </a:xfrm>
          </p:grpSpPr>
          <p:sp>
            <p:nvSpPr>
              <p:cNvPr id="18436" name="Oval 4"/>
              <p:cNvSpPr>
                <a:spLocks noChangeArrowheads="1"/>
              </p:cNvSpPr>
              <p:nvPr/>
            </p:nvSpPr>
            <p:spPr bwMode="auto">
              <a:xfrm>
                <a:off x="777" y="185"/>
                <a:ext cx="3848" cy="3849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" name="Oval 5"/>
              <p:cNvSpPr>
                <a:spLocks noChangeArrowheads="1"/>
              </p:cNvSpPr>
              <p:nvPr/>
            </p:nvSpPr>
            <p:spPr bwMode="auto">
              <a:xfrm>
                <a:off x="907" y="315"/>
                <a:ext cx="3588" cy="3589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Oval 6"/>
              <p:cNvSpPr>
                <a:spLocks noChangeArrowheads="1"/>
              </p:cNvSpPr>
              <p:nvPr/>
            </p:nvSpPr>
            <p:spPr bwMode="auto">
              <a:xfrm>
                <a:off x="1032" y="440"/>
                <a:ext cx="3338" cy="3339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" name="Oval 7"/>
              <p:cNvSpPr>
                <a:spLocks noChangeArrowheads="1"/>
              </p:cNvSpPr>
              <p:nvPr/>
            </p:nvSpPr>
            <p:spPr bwMode="auto">
              <a:xfrm>
                <a:off x="1162" y="570"/>
                <a:ext cx="3077" cy="3079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auto">
              <a:xfrm>
                <a:off x="1287" y="695"/>
                <a:ext cx="2828" cy="2829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Oval 9"/>
              <p:cNvSpPr>
                <a:spLocks noChangeArrowheads="1"/>
              </p:cNvSpPr>
              <p:nvPr/>
            </p:nvSpPr>
            <p:spPr bwMode="auto">
              <a:xfrm>
                <a:off x="1417" y="825"/>
                <a:ext cx="2567" cy="2568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Oval 10"/>
              <p:cNvSpPr>
                <a:spLocks noChangeArrowheads="1"/>
              </p:cNvSpPr>
              <p:nvPr/>
            </p:nvSpPr>
            <p:spPr bwMode="auto">
              <a:xfrm>
                <a:off x="1548" y="956"/>
                <a:ext cx="2306" cy="230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Oval 11"/>
              <p:cNvSpPr>
                <a:spLocks noChangeArrowheads="1"/>
              </p:cNvSpPr>
              <p:nvPr/>
            </p:nvSpPr>
            <p:spPr bwMode="auto">
              <a:xfrm>
                <a:off x="1672" y="1080"/>
                <a:ext cx="2057" cy="2058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Oval 12"/>
              <p:cNvSpPr>
                <a:spLocks noChangeArrowheads="1"/>
              </p:cNvSpPr>
              <p:nvPr/>
            </p:nvSpPr>
            <p:spPr bwMode="auto">
              <a:xfrm>
                <a:off x="1803" y="1211"/>
                <a:ext cx="1796" cy="179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Oval 13"/>
              <p:cNvSpPr>
                <a:spLocks noChangeArrowheads="1"/>
              </p:cNvSpPr>
              <p:nvPr/>
            </p:nvSpPr>
            <p:spPr bwMode="auto">
              <a:xfrm>
                <a:off x="1927" y="1336"/>
                <a:ext cx="1547" cy="1547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Oval 14"/>
              <p:cNvSpPr>
                <a:spLocks noChangeArrowheads="1"/>
              </p:cNvSpPr>
              <p:nvPr/>
            </p:nvSpPr>
            <p:spPr bwMode="auto">
              <a:xfrm>
                <a:off x="2058" y="1466"/>
                <a:ext cx="1286" cy="128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Oval 15"/>
              <p:cNvSpPr>
                <a:spLocks noChangeArrowheads="1"/>
              </p:cNvSpPr>
              <p:nvPr/>
            </p:nvSpPr>
            <p:spPr bwMode="auto">
              <a:xfrm>
                <a:off x="2188" y="1596"/>
                <a:ext cx="1025" cy="1026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Oval 16"/>
              <p:cNvSpPr>
                <a:spLocks noChangeArrowheads="1"/>
              </p:cNvSpPr>
              <p:nvPr/>
            </p:nvSpPr>
            <p:spPr bwMode="auto">
              <a:xfrm>
                <a:off x="2313" y="1721"/>
                <a:ext cx="776" cy="77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Oval 17"/>
              <p:cNvSpPr>
                <a:spLocks noChangeArrowheads="1"/>
              </p:cNvSpPr>
              <p:nvPr/>
            </p:nvSpPr>
            <p:spPr bwMode="auto">
              <a:xfrm>
                <a:off x="2443" y="1851"/>
                <a:ext cx="515" cy="516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Oval 18"/>
              <p:cNvSpPr>
                <a:spLocks noChangeArrowheads="1"/>
              </p:cNvSpPr>
              <p:nvPr/>
            </p:nvSpPr>
            <p:spPr bwMode="auto">
              <a:xfrm>
                <a:off x="2568" y="1976"/>
                <a:ext cx="266" cy="26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 flipH="1">
                <a:off x="2698" y="1459"/>
                <a:ext cx="1958" cy="6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2698" y="2107"/>
                <a:ext cx="1958" cy="6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Oval 21"/>
              <p:cNvSpPr>
                <a:spLocks noChangeArrowheads="1"/>
              </p:cNvSpPr>
              <p:nvPr/>
            </p:nvSpPr>
            <p:spPr bwMode="auto">
              <a:xfrm>
                <a:off x="2687" y="2095"/>
                <a:ext cx="46" cy="46"/>
              </a:xfrm>
              <a:prstGeom prst="ellipse">
                <a:avLst/>
              </a:prstGeom>
              <a:solidFill>
                <a:srgbClr val="00006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2192" y="2032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3200" y="1592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8456" name="Oval 24"/>
            <p:cNvSpPr>
              <a:spLocks noChangeArrowheads="1"/>
            </p:cNvSpPr>
            <p:nvPr/>
          </p:nvSpPr>
          <p:spPr bwMode="auto">
            <a:xfrm>
              <a:off x="3472" y="1752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5"/>
            <p:cNvSpPr>
              <a:spLocks noChangeArrowheads="1"/>
            </p:cNvSpPr>
            <p:nvPr/>
          </p:nvSpPr>
          <p:spPr bwMode="auto">
            <a:xfrm>
              <a:off x="3472" y="2450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3280" y="244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M’</a:t>
              </a:r>
            </a:p>
          </p:txBody>
        </p:sp>
      </p:grp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3200400" y="3390900"/>
            <a:ext cx="109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Nguồn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 rot="-1171349">
            <a:off x="5549900" y="1930400"/>
            <a:ext cx="283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Phương truyền sóng</a:t>
            </a:r>
          </a:p>
        </p:txBody>
      </p:sp>
    </p:spTree>
    <p:extLst>
      <p:ext uri="{BB962C8B-B14F-4D97-AF65-F5344CB8AC3E}">
        <p14:creationId xmlns:p14="http://schemas.microsoft.com/office/powerpoint/2010/main" val="25725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9" grpId="0"/>
      <p:bldP spid="184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184731" y="10102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VI. BÀI TẬP ỨNG DỤNG.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" y="1472148"/>
                <a:ext cx="896289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 7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Y-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âng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thoa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Y-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âng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2 mm,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thoa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hứng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màn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 m.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sắc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0,2 mm.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kể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979488" lvl="0" indent="-688975" algn="just">
                  <a:lnSpc>
                    <a:spcPct val="15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0,4 mm</a:t>
                </a:r>
              </a:p>
              <a:p>
                <a:pPr marL="979488" lvl="0" indent="-688975" algn="just">
                  <a:lnSpc>
                    <a:spcPct val="15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0,5 mm</a:t>
                </a:r>
              </a:p>
              <a:p>
                <a:pPr marL="979488" lvl="0" indent="-688975" algn="just">
                  <a:lnSpc>
                    <a:spcPct val="15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0,6 mm</a:t>
                </a:r>
              </a:p>
              <a:p>
                <a:pPr marL="979488" lvl="0" indent="-688975" algn="just">
                  <a:lnSpc>
                    <a:spcPct val="15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0,7 mm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472148"/>
                <a:ext cx="8962898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1088" t="-1286" r="-1905" b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04800" y="4038600"/>
            <a:ext cx="609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4765" y="1308080"/>
                <a:ext cx="8338131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 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Y-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âng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thoa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Y-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âng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3 mm,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thoa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hứng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màn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3 m.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sắc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λ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4 mm.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lnSpc>
                    <a:spcPct val="20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0,40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μm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lnSpc>
                    <a:spcPct val="20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0,50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μm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lnSpc>
                    <a:spcPct val="20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0,55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μm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lnSpc>
                    <a:spcPct val="20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0,60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μ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65" y="1308080"/>
                <a:ext cx="8338131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096" t="-998" r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05"/>
          <p:cNvSpPr txBox="1">
            <a:spLocks noChangeArrowheads="1"/>
          </p:cNvSpPr>
          <p:nvPr/>
        </p:nvSpPr>
        <p:spPr bwMode="auto">
          <a:xfrm>
            <a:off x="184731" y="10102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VI. BÀI TẬP ỨNG DỤNG.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4038600"/>
            <a:ext cx="609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184731" y="10102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VI. BÀI TẬP ỨNG DỤNG.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990600"/>
                <a:ext cx="8153400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 9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thoa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khe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Y-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âng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a=1 mm; D=2,5m;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=0,6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𝜇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Bề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rộng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thoa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12,5mm.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màn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457200" lvl="0" indent="-457200" algn="just">
                  <a:lnSpc>
                    <a:spcPct val="20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  <a:p>
                <a:pPr marL="457200" lvl="0" indent="-457200" algn="just">
                  <a:lnSpc>
                    <a:spcPct val="20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16</a:t>
                </a:r>
              </a:p>
              <a:p>
                <a:pPr marL="457200" lvl="0" indent="-457200" algn="just">
                  <a:lnSpc>
                    <a:spcPct val="20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pPr marL="457200" lvl="0" indent="-457200" algn="just">
                  <a:lnSpc>
                    <a:spcPct val="200000"/>
                  </a:lnSpc>
                  <a:buFont typeface="+mj-lt"/>
                  <a:buAutoNum type="alphaU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17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90600"/>
                <a:ext cx="815340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175" r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04800" y="3657600"/>
            <a:ext cx="609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71488" y="357188"/>
            <a:ext cx="6108700" cy="6110287"/>
            <a:chOff x="777" y="225"/>
            <a:chExt cx="3848" cy="3849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777" y="225"/>
              <a:ext cx="3848" cy="3849"/>
              <a:chOff x="777" y="137"/>
              <a:chExt cx="3848" cy="3849"/>
            </a:xfrm>
          </p:grpSpPr>
          <p:sp>
            <p:nvSpPr>
              <p:cNvPr id="19460" name="Oval 4"/>
              <p:cNvSpPr>
                <a:spLocks noChangeArrowheads="1"/>
              </p:cNvSpPr>
              <p:nvPr/>
            </p:nvSpPr>
            <p:spPr bwMode="auto">
              <a:xfrm>
                <a:off x="777" y="137"/>
                <a:ext cx="3848" cy="3849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1" name="Oval 5"/>
              <p:cNvSpPr>
                <a:spLocks noChangeArrowheads="1"/>
              </p:cNvSpPr>
              <p:nvPr/>
            </p:nvSpPr>
            <p:spPr bwMode="auto">
              <a:xfrm>
                <a:off x="907" y="267"/>
                <a:ext cx="3588" cy="3589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2" name="Oval 6"/>
              <p:cNvSpPr>
                <a:spLocks noChangeArrowheads="1"/>
              </p:cNvSpPr>
              <p:nvPr/>
            </p:nvSpPr>
            <p:spPr bwMode="auto">
              <a:xfrm>
                <a:off x="1032" y="392"/>
                <a:ext cx="3338" cy="3339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3" name="Oval 7"/>
              <p:cNvSpPr>
                <a:spLocks noChangeArrowheads="1"/>
              </p:cNvSpPr>
              <p:nvPr/>
            </p:nvSpPr>
            <p:spPr bwMode="auto">
              <a:xfrm>
                <a:off x="1162" y="522"/>
                <a:ext cx="3077" cy="3079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4" name="Oval 8"/>
              <p:cNvSpPr>
                <a:spLocks noChangeArrowheads="1"/>
              </p:cNvSpPr>
              <p:nvPr/>
            </p:nvSpPr>
            <p:spPr bwMode="auto">
              <a:xfrm>
                <a:off x="1287" y="647"/>
                <a:ext cx="2828" cy="2829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5" name="Oval 9"/>
              <p:cNvSpPr>
                <a:spLocks noChangeArrowheads="1"/>
              </p:cNvSpPr>
              <p:nvPr/>
            </p:nvSpPr>
            <p:spPr bwMode="auto">
              <a:xfrm>
                <a:off x="1417" y="777"/>
                <a:ext cx="2567" cy="2568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Oval 10"/>
              <p:cNvSpPr>
                <a:spLocks noChangeArrowheads="1"/>
              </p:cNvSpPr>
              <p:nvPr/>
            </p:nvSpPr>
            <p:spPr bwMode="auto">
              <a:xfrm>
                <a:off x="1548" y="908"/>
                <a:ext cx="2306" cy="230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7" name="Oval 11"/>
              <p:cNvSpPr>
                <a:spLocks noChangeArrowheads="1"/>
              </p:cNvSpPr>
              <p:nvPr/>
            </p:nvSpPr>
            <p:spPr bwMode="auto">
              <a:xfrm>
                <a:off x="1672" y="1032"/>
                <a:ext cx="2057" cy="2058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8" name="Oval 12"/>
              <p:cNvSpPr>
                <a:spLocks noChangeArrowheads="1"/>
              </p:cNvSpPr>
              <p:nvPr/>
            </p:nvSpPr>
            <p:spPr bwMode="auto">
              <a:xfrm>
                <a:off x="1803" y="1163"/>
                <a:ext cx="1796" cy="179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9" name="Oval 13"/>
              <p:cNvSpPr>
                <a:spLocks noChangeArrowheads="1"/>
              </p:cNvSpPr>
              <p:nvPr/>
            </p:nvSpPr>
            <p:spPr bwMode="auto">
              <a:xfrm>
                <a:off x="1927" y="1288"/>
                <a:ext cx="1547" cy="1547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Oval 14"/>
              <p:cNvSpPr>
                <a:spLocks noChangeArrowheads="1"/>
              </p:cNvSpPr>
              <p:nvPr/>
            </p:nvSpPr>
            <p:spPr bwMode="auto">
              <a:xfrm>
                <a:off x="2058" y="1418"/>
                <a:ext cx="1286" cy="128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Oval 15"/>
              <p:cNvSpPr>
                <a:spLocks noChangeArrowheads="1"/>
              </p:cNvSpPr>
              <p:nvPr/>
            </p:nvSpPr>
            <p:spPr bwMode="auto">
              <a:xfrm>
                <a:off x="2188" y="1548"/>
                <a:ext cx="1025" cy="1026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Oval 16"/>
              <p:cNvSpPr>
                <a:spLocks noChangeArrowheads="1"/>
              </p:cNvSpPr>
              <p:nvPr/>
            </p:nvSpPr>
            <p:spPr bwMode="auto">
              <a:xfrm>
                <a:off x="2313" y="1673"/>
                <a:ext cx="776" cy="77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Oval 17"/>
              <p:cNvSpPr>
                <a:spLocks noChangeArrowheads="1"/>
              </p:cNvSpPr>
              <p:nvPr/>
            </p:nvSpPr>
            <p:spPr bwMode="auto">
              <a:xfrm>
                <a:off x="2443" y="1803"/>
                <a:ext cx="515" cy="516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Oval 18"/>
              <p:cNvSpPr>
                <a:spLocks noChangeArrowheads="1"/>
              </p:cNvSpPr>
              <p:nvPr/>
            </p:nvSpPr>
            <p:spPr bwMode="auto">
              <a:xfrm>
                <a:off x="2568" y="1928"/>
                <a:ext cx="266" cy="267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 flipH="1">
                <a:off x="3916" y="1327"/>
                <a:ext cx="562" cy="3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Line 20"/>
              <p:cNvSpPr>
                <a:spLocks noChangeShapeType="1"/>
              </p:cNvSpPr>
              <p:nvPr/>
            </p:nvSpPr>
            <p:spPr bwMode="auto">
              <a:xfrm>
                <a:off x="3916" y="2461"/>
                <a:ext cx="562" cy="3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Line 21"/>
              <p:cNvSpPr>
                <a:spLocks noChangeShapeType="1"/>
              </p:cNvSpPr>
              <p:nvPr/>
            </p:nvSpPr>
            <p:spPr bwMode="auto">
              <a:xfrm flipH="1">
                <a:off x="2698" y="1656"/>
                <a:ext cx="1218" cy="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Line 22"/>
              <p:cNvSpPr>
                <a:spLocks noChangeShapeType="1"/>
              </p:cNvSpPr>
              <p:nvPr/>
            </p:nvSpPr>
            <p:spPr bwMode="auto">
              <a:xfrm>
                <a:off x="2698" y="2059"/>
                <a:ext cx="1218" cy="40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Oval 23"/>
              <p:cNvSpPr>
                <a:spLocks noChangeArrowheads="1"/>
              </p:cNvSpPr>
              <p:nvPr/>
            </p:nvSpPr>
            <p:spPr bwMode="auto">
              <a:xfrm>
                <a:off x="2687" y="2047"/>
                <a:ext cx="46" cy="46"/>
              </a:xfrm>
              <a:prstGeom prst="ellipse">
                <a:avLst/>
              </a:prstGeom>
              <a:solidFill>
                <a:srgbClr val="00006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0" name="Text Box 24"/>
            <p:cNvSpPr txBox="1">
              <a:spLocks noChangeArrowheads="1"/>
            </p:cNvSpPr>
            <p:nvPr/>
          </p:nvSpPr>
          <p:spPr bwMode="auto">
            <a:xfrm>
              <a:off x="2448" y="206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3616" y="15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3608" y="249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M’</a:t>
              </a:r>
            </a:p>
          </p:txBody>
        </p:sp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304800" y="228600"/>
            <a:ext cx="6197600" cy="6400800"/>
            <a:chOff x="672" y="144"/>
            <a:chExt cx="3904" cy="4032"/>
          </a:xfrm>
        </p:grpSpPr>
        <p:sp>
          <p:nvSpPr>
            <p:cNvPr id="19484" name="Freeform 28"/>
            <p:cNvSpPr>
              <a:spLocks/>
            </p:cNvSpPr>
            <p:nvPr/>
          </p:nvSpPr>
          <p:spPr bwMode="auto">
            <a:xfrm>
              <a:off x="672" y="144"/>
              <a:ext cx="3246" cy="4032"/>
            </a:xfrm>
            <a:custGeom>
              <a:avLst/>
              <a:gdLst>
                <a:gd name="T0" fmla="*/ 3246 w 3246"/>
                <a:gd name="T1" fmla="*/ 1292 h 4032"/>
                <a:gd name="T2" fmla="*/ 3230 w 3246"/>
                <a:gd name="T3" fmla="*/ 432 h 4032"/>
                <a:gd name="T4" fmla="*/ 2640 w 3246"/>
                <a:gd name="T5" fmla="*/ 96 h 4032"/>
                <a:gd name="T6" fmla="*/ 1920 w 3246"/>
                <a:gd name="T7" fmla="*/ 0 h 4032"/>
                <a:gd name="T8" fmla="*/ 1008 w 3246"/>
                <a:gd name="T9" fmla="*/ 240 h 4032"/>
                <a:gd name="T10" fmla="*/ 240 w 3246"/>
                <a:gd name="T11" fmla="*/ 1056 h 4032"/>
                <a:gd name="T12" fmla="*/ 0 w 3246"/>
                <a:gd name="T13" fmla="*/ 2064 h 4032"/>
                <a:gd name="T14" fmla="*/ 240 w 3246"/>
                <a:gd name="T15" fmla="*/ 3024 h 4032"/>
                <a:gd name="T16" fmla="*/ 960 w 3246"/>
                <a:gd name="T17" fmla="*/ 3792 h 4032"/>
                <a:gd name="T18" fmla="*/ 2304 w 3246"/>
                <a:gd name="T19" fmla="*/ 4032 h 4032"/>
                <a:gd name="T20" fmla="*/ 3238 w 3246"/>
                <a:gd name="T21" fmla="*/ 3734 h 4032"/>
                <a:gd name="T22" fmla="*/ 3230 w 3246"/>
                <a:gd name="T23" fmla="*/ 2728 h 4032"/>
                <a:gd name="T24" fmla="*/ 2865 w 3246"/>
                <a:gd name="T25" fmla="*/ 3101 h 4032"/>
                <a:gd name="T26" fmla="*/ 2370 w 3246"/>
                <a:gd name="T27" fmla="*/ 3328 h 4032"/>
                <a:gd name="T28" fmla="*/ 1728 w 3246"/>
                <a:gd name="T29" fmla="*/ 3360 h 4032"/>
                <a:gd name="T30" fmla="*/ 1104 w 3246"/>
                <a:gd name="T31" fmla="*/ 3024 h 4032"/>
                <a:gd name="T32" fmla="*/ 788 w 3246"/>
                <a:gd name="T33" fmla="*/ 2590 h 4032"/>
                <a:gd name="T34" fmla="*/ 675 w 3246"/>
                <a:gd name="T35" fmla="*/ 1925 h 4032"/>
                <a:gd name="T36" fmla="*/ 853 w 3246"/>
                <a:gd name="T37" fmla="*/ 1316 h 4032"/>
                <a:gd name="T38" fmla="*/ 1316 w 3246"/>
                <a:gd name="T39" fmla="*/ 838 h 4032"/>
                <a:gd name="T40" fmla="*/ 1859 w 3246"/>
                <a:gd name="T41" fmla="*/ 635 h 4032"/>
                <a:gd name="T42" fmla="*/ 2459 w 3246"/>
                <a:gd name="T43" fmla="*/ 700 h 4032"/>
                <a:gd name="T44" fmla="*/ 2898 w 3246"/>
                <a:gd name="T45" fmla="*/ 935 h 4032"/>
                <a:gd name="T46" fmla="*/ 3238 w 3246"/>
                <a:gd name="T47" fmla="*/ 1308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46" h="4032">
                  <a:moveTo>
                    <a:pt x="3246" y="1292"/>
                  </a:moveTo>
                  <a:lnTo>
                    <a:pt x="3230" y="432"/>
                  </a:lnTo>
                  <a:lnTo>
                    <a:pt x="2640" y="96"/>
                  </a:lnTo>
                  <a:lnTo>
                    <a:pt x="1920" y="0"/>
                  </a:lnTo>
                  <a:lnTo>
                    <a:pt x="1008" y="240"/>
                  </a:lnTo>
                  <a:lnTo>
                    <a:pt x="240" y="1056"/>
                  </a:lnTo>
                  <a:lnTo>
                    <a:pt x="0" y="2064"/>
                  </a:lnTo>
                  <a:lnTo>
                    <a:pt x="240" y="3024"/>
                  </a:lnTo>
                  <a:lnTo>
                    <a:pt x="960" y="3792"/>
                  </a:lnTo>
                  <a:lnTo>
                    <a:pt x="2304" y="4032"/>
                  </a:lnTo>
                  <a:lnTo>
                    <a:pt x="3238" y="3734"/>
                  </a:lnTo>
                  <a:lnTo>
                    <a:pt x="3230" y="2728"/>
                  </a:lnTo>
                  <a:lnTo>
                    <a:pt x="2865" y="3101"/>
                  </a:lnTo>
                  <a:lnTo>
                    <a:pt x="2370" y="3328"/>
                  </a:lnTo>
                  <a:lnTo>
                    <a:pt x="1728" y="3360"/>
                  </a:lnTo>
                  <a:lnTo>
                    <a:pt x="1104" y="3024"/>
                  </a:lnTo>
                  <a:lnTo>
                    <a:pt x="788" y="2590"/>
                  </a:lnTo>
                  <a:lnTo>
                    <a:pt x="675" y="1925"/>
                  </a:lnTo>
                  <a:lnTo>
                    <a:pt x="853" y="1316"/>
                  </a:lnTo>
                  <a:lnTo>
                    <a:pt x="1316" y="838"/>
                  </a:lnTo>
                  <a:lnTo>
                    <a:pt x="1859" y="635"/>
                  </a:lnTo>
                  <a:lnTo>
                    <a:pt x="2459" y="700"/>
                  </a:lnTo>
                  <a:lnTo>
                    <a:pt x="2898" y="935"/>
                  </a:lnTo>
                  <a:lnTo>
                    <a:pt x="3238" y="13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5" name="Group 29"/>
            <p:cNvGrpSpPr>
              <a:grpSpLocks/>
            </p:cNvGrpSpPr>
            <p:nvPr/>
          </p:nvGrpSpPr>
          <p:grpSpPr bwMode="auto">
            <a:xfrm>
              <a:off x="3928" y="2553"/>
              <a:ext cx="600" cy="1543"/>
              <a:chOff x="3928" y="2553"/>
              <a:chExt cx="600" cy="1543"/>
            </a:xfrm>
          </p:grpSpPr>
          <p:sp>
            <p:nvSpPr>
              <p:cNvPr id="19486" name="Freeform 30"/>
              <p:cNvSpPr>
                <a:spLocks/>
              </p:cNvSpPr>
              <p:nvPr/>
            </p:nvSpPr>
            <p:spPr bwMode="auto">
              <a:xfrm>
                <a:off x="3952" y="2592"/>
                <a:ext cx="576" cy="1392"/>
              </a:xfrm>
              <a:custGeom>
                <a:avLst/>
                <a:gdLst>
                  <a:gd name="T0" fmla="*/ 0 w 576"/>
                  <a:gd name="T1" fmla="*/ 0 h 1392"/>
                  <a:gd name="T2" fmla="*/ 576 w 576"/>
                  <a:gd name="T3" fmla="*/ 336 h 1392"/>
                  <a:gd name="T4" fmla="*/ 576 w 576"/>
                  <a:gd name="T5" fmla="*/ 1392 h 1392"/>
                  <a:gd name="T6" fmla="*/ 0 w 576"/>
                  <a:gd name="T7" fmla="*/ 1152 h 1392"/>
                  <a:gd name="T8" fmla="*/ 0 w 576"/>
                  <a:gd name="T9" fmla="*/ 0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1392">
                    <a:moveTo>
                      <a:pt x="0" y="0"/>
                    </a:moveTo>
                    <a:lnTo>
                      <a:pt x="576" y="336"/>
                    </a:lnTo>
                    <a:lnTo>
                      <a:pt x="576" y="1392"/>
                    </a:lnTo>
                    <a:lnTo>
                      <a:pt x="0" y="1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Line 31"/>
              <p:cNvSpPr>
                <a:spLocks noChangeShapeType="1"/>
              </p:cNvSpPr>
              <p:nvPr/>
            </p:nvSpPr>
            <p:spPr bwMode="auto">
              <a:xfrm>
                <a:off x="3928" y="2553"/>
                <a:ext cx="0" cy="154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8" name="Group 32"/>
            <p:cNvGrpSpPr>
              <a:grpSpLocks/>
            </p:cNvGrpSpPr>
            <p:nvPr/>
          </p:nvGrpSpPr>
          <p:grpSpPr bwMode="auto">
            <a:xfrm>
              <a:off x="3928" y="200"/>
              <a:ext cx="648" cy="1543"/>
              <a:chOff x="3928" y="200"/>
              <a:chExt cx="648" cy="1543"/>
            </a:xfrm>
          </p:grpSpPr>
          <p:sp>
            <p:nvSpPr>
              <p:cNvPr id="19489" name="Freeform 33"/>
              <p:cNvSpPr>
                <a:spLocks/>
              </p:cNvSpPr>
              <p:nvPr/>
            </p:nvSpPr>
            <p:spPr bwMode="auto">
              <a:xfrm>
                <a:off x="3952" y="272"/>
                <a:ext cx="624" cy="1440"/>
              </a:xfrm>
              <a:custGeom>
                <a:avLst/>
                <a:gdLst>
                  <a:gd name="T0" fmla="*/ 0 w 624"/>
                  <a:gd name="T1" fmla="*/ 1440 h 1440"/>
                  <a:gd name="T2" fmla="*/ 624 w 624"/>
                  <a:gd name="T3" fmla="*/ 1056 h 1440"/>
                  <a:gd name="T4" fmla="*/ 624 w 624"/>
                  <a:gd name="T5" fmla="*/ 0 h 1440"/>
                  <a:gd name="T6" fmla="*/ 0 w 624"/>
                  <a:gd name="T7" fmla="*/ 288 h 1440"/>
                  <a:gd name="T8" fmla="*/ 0 w 624"/>
                  <a:gd name="T9" fmla="*/ 144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1440">
                    <a:moveTo>
                      <a:pt x="0" y="1440"/>
                    </a:moveTo>
                    <a:lnTo>
                      <a:pt x="624" y="1056"/>
                    </a:lnTo>
                    <a:lnTo>
                      <a:pt x="624" y="0"/>
                    </a:lnTo>
                    <a:lnTo>
                      <a:pt x="0" y="288"/>
                    </a:lnTo>
                    <a:lnTo>
                      <a:pt x="0" y="14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Line 34"/>
              <p:cNvSpPr>
                <a:spLocks noChangeShapeType="1"/>
              </p:cNvSpPr>
              <p:nvPr/>
            </p:nvSpPr>
            <p:spPr bwMode="auto">
              <a:xfrm>
                <a:off x="3928" y="200"/>
                <a:ext cx="0" cy="154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91" name="Group 35"/>
          <p:cNvGrpSpPr>
            <a:grpSpLocks/>
          </p:cNvGrpSpPr>
          <p:nvPr/>
        </p:nvGrpSpPr>
        <p:grpSpPr bwMode="auto">
          <a:xfrm>
            <a:off x="3530600" y="2100263"/>
            <a:ext cx="4089400" cy="2606675"/>
            <a:chOff x="2704" y="1323"/>
            <a:chExt cx="2576" cy="1642"/>
          </a:xfrm>
        </p:grpSpPr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flipV="1">
              <a:off x="2712" y="1323"/>
              <a:ext cx="2496" cy="823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>
              <a:off x="2704" y="2162"/>
              <a:ext cx="2576" cy="803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6083300" y="7874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Sóng nhiễu xạ</a:t>
            </a:r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6388100" y="1133475"/>
            <a:ext cx="708025" cy="1190625"/>
          </a:xfrm>
          <a:custGeom>
            <a:avLst/>
            <a:gdLst>
              <a:gd name="T0" fmla="*/ 446 w 446"/>
              <a:gd name="T1" fmla="*/ 0 h 750"/>
              <a:gd name="T2" fmla="*/ 341 w 446"/>
              <a:gd name="T3" fmla="*/ 365 h 750"/>
              <a:gd name="T4" fmla="*/ 0 w 446"/>
              <a:gd name="T5" fmla="*/ 75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6" h="750">
                <a:moveTo>
                  <a:pt x="446" y="0"/>
                </a:moveTo>
                <a:cubicBezTo>
                  <a:pt x="429" y="61"/>
                  <a:pt x="415" y="240"/>
                  <a:pt x="341" y="365"/>
                </a:cubicBezTo>
                <a:cubicBezTo>
                  <a:pt x="267" y="490"/>
                  <a:pt x="71" y="670"/>
                  <a:pt x="0" y="750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5867400" y="52705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Sóng không nhiễu xạ</a:t>
            </a:r>
          </a:p>
        </p:txBody>
      </p:sp>
      <p:sp>
        <p:nvSpPr>
          <p:cNvPr id="19497" name="Freeform 41"/>
          <p:cNvSpPr>
            <a:spLocks/>
          </p:cNvSpPr>
          <p:nvPr/>
        </p:nvSpPr>
        <p:spPr bwMode="auto">
          <a:xfrm>
            <a:off x="6553200" y="3733800"/>
            <a:ext cx="685800" cy="1600200"/>
          </a:xfrm>
          <a:custGeom>
            <a:avLst/>
            <a:gdLst>
              <a:gd name="T0" fmla="*/ 413 w 425"/>
              <a:gd name="T1" fmla="*/ 916 h 916"/>
              <a:gd name="T2" fmla="*/ 356 w 425"/>
              <a:gd name="T3" fmla="*/ 430 h 916"/>
              <a:gd name="T4" fmla="*/ 0 w 425"/>
              <a:gd name="T5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5" h="916">
                <a:moveTo>
                  <a:pt x="413" y="916"/>
                </a:moveTo>
                <a:cubicBezTo>
                  <a:pt x="404" y="835"/>
                  <a:pt x="425" y="583"/>
                  <a:pt x="356" y="430"/>
                </a:cubicBezTo>
                <a:cubicBezTo>
                  <a:pt x="287" y="277"/>
                  <a:pt x="74" y="90"/>
                  <a:pt x="0" y="0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2413000" y="5867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0066"/>
                </a:solidFill>
                <a:latin typeface="Times New Roman" pitchFamily="18" charset="0"/>
              </a:rPr>
              <a:t>Sóng nhiễu xạ qua một khe rộng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127000" y="228600"/>
            <a:ext cx="4572000" cy="94615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</a:rPr>
              <a:t>khe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sóng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thê</a:t>
            </a:r>
            <a:r>
              <a:rPr lang="en-US" sz="2800" b="1" dirty="0">
                <a:latin typeface="Times New Roman" pitchFamily="18" charset="0"/>
              </a:rPr>
              <a:t>́ </a:t>
            </a:r>
            <a:r>
              <a:rPr lang="en-US" sz="2800" b="1" dirty="0" err="1">
                <a:latin typeface="Times New Roman" pitchFamily="18" charset="0"/>
              </a:rPr>
              <a:t>nào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15876" y="-1588"/>
            <a:ext cx="4978400" cy="1373188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</a:rPr>
              <a:t>khe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sóng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đường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thẳng</a:t>
            </a:r>
            <a:r>
              <a:rPr lang="en-US" sz="2800" b="1" dirty="0">
                <a:latin typeface="Times New Roman" pitchFamily="18" charset="0"/>
              </a:rPr>
              <a:t> OM  </a:t>
            </a:r>
            <a:r>
              <a:rPr lang="en-US" sz="2800" b="1" dirty="0" err="1">
                <a:latin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</a:rPr>
              <a:t>̀ OM’ mà </a:t>
            </a:r>
            <a:r>
              <a:rPr lang="en-US" sz="2800" b="1" dirty="0" err="1">
                <a:latin typeface="Times New Roman" pitchFamily="18" charset="0"/>
              </a:rPr>
              <a:t>hơi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lệch</a:t>
            </a:r>
            <a:r>
              <a:rPr lang="en-US" sz="2800" b="1" dirty="0">
                <a:latin typeface="Times New Roman" pitchFamily="18" charset="0"/>
              </a:rPr>
              <a:t> sang 2 </a:t>
            </a:r>
            <a:r>
              <a:rPr lang="en-US" sz="2800" b="1" dirty="0" err="1">
                <a:latin typeface="Times New Roman" pitchFamily="18" charset="0"/>
              </a:rPr>
              <a:t>cạnh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54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/>
      <p:bldP spid="19495" grpId="0" animBg="1"/>
      <p:bldP spid="19496" grpId="0"/>
      <p:bldP spid="19497" grpId="0" animBg="1"/>
      <p:bldP spid="19498" grpId="0"/>
      <p:bldP spid="19499" grpId="0" animBg="1"/>
      <p:bldP spid="19499" grpId="1" animBg="1"/>
      <p:bldP spid="19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230313" y="620713"/>
            <a:ext cx="5913437" cy="5915025"/>
            <a:chOff x="679" y="151"/>
            <a:chExt cx="3725" cy="3726"/>
          </a:xfrm>
        </p:grpSpPr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679" y="151"/>
              <a:ext cx="3725" cy="372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805" y="277"/>
              <a:ext cx="3473" cy="3474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926" y="398"/>
              <a:ext cx="3231" cy="323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1052" y="524"/>
              <a:ext cx="2979" cy="2980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1173" y="645"/>
              <a:ext cx="2737" cy="273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1299" y="771"/>
              <a:ext cx="2485" cy="2486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1425" y="897"/>
              <a:ext cx="2233" cy="223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1546" y="1018"/>
              <a:ext cx="1991" cy="199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1672" y="1144"/>
              <a:ext cx="1739" cy="174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1793" y="1265"/>
              <a:ext cx="1497" cy="149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Oval 15"/>
            <p:cNvSpPr>
              <a:spLocks noChangeArrowheads="1"/>
            </p:cNvSpPr>
            <p:nvPr/>
          </p:nvSpPr>
          <p:spPr bwMode="auto">
            <a:xfrm>
              <a:off x="1919" y="1391"/>
              <a:ext cx="1245" cy="124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2045" y="1517"/>
              <a:ext cx="993" cy="994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Oval 17"/>
            <p:cNvSpPr>
              <a:spLocks noChangeArrowheads="1"/>
            </p:cNvSpPr>
            <p:nvPr/>
          </p:nvSpPr>
          <p:spPr bwMode="auto">
            <a:xfrm>
              <a:off x="2166" y="1638"/>
              <a:ext cx="751" cy="75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Oval 18"/>
            <p:cNvSpPr>
              <a:spLocks noChangeArrowheads="1"/>
            </p:cNvSpPr>
            <p:nvPr/>
          </p:nvSpPr>
          <p:spPr bwMode="auto">
            <a:xfrm>
              <a:off x="2292" y="1764"/>
              <a:ext cx="499" cy="500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Oval 19"/>
            <p:cNvSpPr>
              <a:spLocks noChangeArrowheads="1"/>
            </p:cNvSpPr>
            <p:nvPr/>
          </p:nvSpPr>
          <p:spPr bwMode="auto">
            <a:xfrm>
              <a:off x="2413" y="1885"/>
              <a:ext cx="257" cy="258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flipH="1">
              <a:off x="3768" y="1303"/>
              <a:ext cx="494" cy="54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768" y="2171"/>
              <a:ext cx="494" cy="5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H="1">
              <a:off x="2539" y="1852"/>
              <a:ext cx="1229" cy="1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2539" y="2011"/>
              <a:ext cx="1229" cy="1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4"/>
            <p:cNvSpPr>
              <a:spLocks noChangeArrowheads="1"/>
            </p:cNvSpPr>
            <p:nvPr/>
          </p:nvSpPr>
          <p:spPr bwMode="auto">
            <a:xfrm>
              <a:off x="2528" y="2000"/>
              <a:ext cx="46" cy="46"/>
            </a:xfrm>
            <a:prstGeom prst="ellipse">
              <a:avLst/>
            </a:prstGeom>
            <a:solidFill>
              <a:srgbClr val="00006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1143000" y="457200"/>
            <a:ext cx="5969000" cy="6223000"/>
            <a:chOff x="624" y="208"/>
            <a:chExt cx="3760" cy="3920"/>
          </a:xfrm>
        </p:grpSpPr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624" y="240"/>
              <a:ext cx="3173" cy="3888"/>
            </a:xfrm>
            <a:custGeom>
              <a:avLst/>
              <a:gdLst>
                <a:gd name="T0" fmla="*/ 3173 w 3173"/>
                <a:gd name="T1" fmla="*/ 1334 h 3888"/>
                <a:gd name="T2" fmla="*/ 3140 w 3173"/>
                <a:gd name="T3" fmla="*/ 401 h 3888"/>
                <a:gd name="T4" fmla="*/ 2688 w 3173"/>
                <a:gd name="T5" fmla="*/ 144 h 3888"/>
                <a:gd name="T6" fmla="*/ 2112 w 3173"/>
                <a:gd name="T7" fmla="*/ 0 h 3888"/>
                <a:gd name="T8" fmla="*/ 1440 w 3173"/>
                <a:gd name="T9" fmla="*/ 48 h 3888"/>
                <a:gd name="T10" fmla="*/ 816 w 3173"/>
                <a:gd name="T11" fmla="*/ 336 h 3888"/>
                <a:gd name="T12" fmla="*/ 240 w 3173"/>
                <a:gd name="T13" fmla="*/ 864 h 3888"/>
                <a:gd name="T14" fmla="*/ 0 w 3173"/>
                <a:gd name="T15" fmla="*/ 1584 h 3888"/>
                <a:gd name="T16" fmla="*/ 0 w 3173"/>
                <a:gd name="T17" fmla="*/ 2352 h 3888"/>
                <a:gd name="T18" fmla="*/ 288 w 3173"/>
                <a:gd name="T19" fmla="*/ 3024 h 3888"/>
                <a:gd name="T20" fmla="*/ 1008 w 3173"/>
                <a:gd name="T21" fmla="*/ 3696 h 3888"/>
                <a:gd name="T22" fmla="*/ 1920 w 3173"/>
                <a:gd name="T23" fmla="*/ 3888 h 3888"/>
                <a:gd name="T24" fmla="*/ 2688 w 3173"/>
                <a:gd name="T25" fmla="*/ 3696 h 3888"/>
                <a:gd name="T26" fmla="*/ 3148 w 3173"/>
                <a:gd name="T27" fmla="*/ 3411 h 3888"/>
                <a:gd name="T28" fmla="*/ 3148 w 3173"/>
                <a:gd name="T29" fmla="*/ 2364 h 3888"/>
                <a:gd name="T30" fmla="*/ 2928 w 3173"/>
                <a:gd name="T31" fmla="*/ 2784 h 3888"/>
                <a:gd name="T32" fmla="*/ 2640 w 3173"/>
                <a:gd name="T33" fmla="*/ 3024 h 3888"/>
                <a:gd name="T34" fmla="*/ 2629 w 3173"/>
                <a:gd name="T35" fmla="*/ 3054 h 3888"/>
                <a:gd name="T36" fmla="*/ 2581 w 3173"/>
                <a:gd name="T37" fmla="*/ 3086 h 3888"/>
                <a:gd name="T38" fmla="*/ 2256 w 3173"/>
                <a:gd name="T39" fmla="*/ 3168 h 3888"/>
                <a:gd name="T40" fmla="*/ 1872 w 3173"/>
                <a:gd name="T41" fmla="*/ 3264 h 3888"/>
                <a:gd name="T42" fmla="*/ 1344 w 3173"/>
                <a:gd name="T43" fmla="*/ 3120 h 3888"/>
                <a:gd name="T44" fmla="*/ 912 w 3173"/>
                <a:gd name="T45" fmla="*/ 2784 h 3888"/>
                <a:gd name="T46" fmla="*/ 672 w 3173"/>
                <a:gd name="T47" fmla="*/ 2400 h 3888"/>
                <a:gd name="T48" fmla="*/ 576 w 3173"/>
                <a:gd name="T49" fmla="*/ 1824 h 3888"/>
                <a:gd name="T50" fmla="*/ 739 w 3173"/>
                <a:gd name="T51" fmla="*/ 1301 h 3888"/>
                <a:gd name="T52" fmla="*/ 1023 w 3173"/>
                <a:gd name="T53" fmla="*/ 928 h 3888"/>
                <a:gd name="T54" fmla="*/ 1485 w 3173"/>
                <a:gd name="T55" fmla="*/ 652 h 3888"/>
                <a:gd name="T56" fmla="*/ 2021 w 3173"/>
                <a:gd name="T57" fmla="*/ 604 h 3888"/>
                <a:gd name="T58" fmla="*/ 2496 w 3173"/>
                <a:gd name="T59" fmla="*/ 720 h 3888"/>
                <a:gd name="T60" fmla="*/ 2880 w 3173"/>
                <a:gd name="T61" fmla="*/ 1008 h 3888"/>
                <a:gd name="T62" fmla="*/ 3148 w 3173"/>
                <a:gd name="T63" fmla="*/ 1326 h 3888"/>
                <a:gd name="T64" fmla="*/ 3165 w 3173"/>
                <a:gd name="T65" fmla="*/ 1318 h 3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73" h="3888">
                  <a:moveTo>
                    <a:pt x="3173" y="1334"/>
                  </a:moveTo>
                  <a:lnTo>
                    <a:pt x="3140" y="401"/>
                  </a:lnTo>
                  <a:lnTo>
                    <a:pt x="2688" y="144"/>
                  </a:lnTo>
                  <a:lnTo>
                    <a:pt x="2112" y="0"/>
                  </a:lnTo>
                  <a:lnTo>
                    <a:pt x="1440" y="48"/>
                  </a:lnTo>
                  <a:lnTo>
                    <a:pt x="816" y="336"/>
                  </a:lnTo>
                  <a:lnTo>
                    <a:pt x="240" y="864"/>
                  </a:lnTo>
                  <a:lnTo>
                    <a:pt x="0" y="1584"/>
                  </a:lnTo>
                  <a:lnTo>
                    <a:pt x="0" y="2352"/>
                  </a:lnTo>
                  <a:lnTo>
                    <a:pt x="288" y="3024"/>
                  </a:lnTo>
                  <a:lnTo>
                    <a:pt x="1008" y="3696"/>
                  </a:lnTo>
                  <a:lnTo>
                    <a:pt x="1920" y="3888"/>
                  </a:lnTo>
                  <a:lnTo>
                    <a:pt x="2688" y="3696"/>
                  </a:lnTo>
                  <a:lnTo>
                    <a:pt x="3148" y="3411"/>
                  </a:lnTo>
                  <a:lnTo>
                    <a:pt x="3148" y="2364"/>
                  </a:lnTo>
                  <a:lnTo>
                    <a:pt x="2928" y="2784"/>
                  </a:lnTo>
                  <a:cubicBezTo>
                    <a:pt x="2832" y="2864"/>
                    <a:pt x="2733" y="2940"/>
                    <a:pt x="2640" y="3024"/>
                  </a:cubicBezTo>
                  <a:cubicBezTo>
                    <a:pt x="2632" y="3031"/>
                    <a:pt x="2635" y="3046"/>
                    <a:pt x="2629" y="3054"/>
                  </a:cubicBezTo>
                  <a:cubicBezTo>
                    <a:pt x="2617" y="3069"/>
                    <a:pt x="2581" y="3068"/>
                    <a:pt x="2581" y="3086"/>
                  </a:cubicBezTo>
                  <a:lnTo>
                    <a:pt x="2256" y="3168"/>
                  </a:lnTo>
                  <a:lnTo>
                    <a:pt x="1872" y="3264"/>
                  </a:lnTo>
                  <a:lnTo>
                    <a:pt x="1344" y="3120"/>
                  </a:lnTo>
                  <a:lnTo>
                    <a:pt x="912" y="2784"/>
                  </a:lnTo>
                  <a:lnTo>
                    <a:pt x="672" y="2400"/>
                  </a:lnTo>
                  <a:lnTo>
                    <a:pt x="576" y="1824"/>
                  </a:lnTo>
                  <a:lnTo>
                    <a:pt x="739" y="1301"/>
                  </a:lnTo>
                  <a:lnTo>
                    <a:pt x="1023" y="928"/>
                  </a:lnTo>
                  <a:lnTo>
                    <a:pt x="1485" y="652"/>
                  </a:lnTo>
                  <a:lnTo>
                    <a:pt x="2021" y="604"/>
                  </a:lnTo>
                  <a:lnTo>
                    <a:pt x="2496" y="720"/>
                  </a:lnTo>
                  <a:lnTo>
                    <a:pt x="2880" y="1008"/>
                  </a:lnTo>
                  <a:lnTo>
                    <a:pt x="3148" y="1326"/>
                  </a:lnTo>
                  <a:lnTo>
                    <a:pt x="3165" y="13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7" name="Group 27"/>
            <p:cNvGrpSpPr>
              <a:grpSpLocks/>
            </p:cNvGrpSpPr>
            <p:nvPr/>
          </p:nvGrpSpPr>
          <p:grpSpPr bwMode="auto">
            <a:xfrm>
              <a:off x="3784" y="2319"/>
              <a:ext cx="600" cy="1785"/>
              <a:chOff x="3784" y="2319"/>
              <a:chExt cx="600" cy="1785"/>
            </a:xfrm>
          </p:grpSpPr>
          <p:sp>
            <p:nvSpPr>
              <p:cNvPr id="20508" name="Freeform 28"/>
              <p:cNvSpPr>
                <a:spLocks/>
              </p:cNvSpPr>
              <p:nvPr/>
            </p:nvSpPr>
            <p:spPr bwMode="auto">
              <a:xfrm>
                <a:off x="3808" y="2368"/>
                <a:ext cx="576" cy="1680"/>
              </a:xfrm>
              <a:custGeom>
                <a:avLst/>
                <a:gdLst>
                  <a:gd name="T0" fmla="*/ 0 w 576"/>
                  <a:gd name="T1" fmla="*/ 0 h 1680"/>
                  <a:gd name="T2" fmla="*/ 544 w 576"/>
                  <a:gd name="T3" fmla="*/ 617 h 1680"/>
                  <a:gd name="T4" fmla="*/ 576 w 576"/>
                  <a:gd name="T5" fmla="*/ 1680 h 1680"/>
                  <a:gd name="T6" fmla="*/ 0 w 576"/>
                  <a:gd name="T7" fmla="*/ 1392 h 1680"/>
                  <a:gd name="T8" fmla="*/ 0 w 576"/>
                  <a:gd name="T9" fmla="*/ 0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1680">
                    <a:moveTo>
                      <a:pt x="0" y="0"/>
                    </a:moveTo>
                    <a:lnTo>
                      <a:pt x="544" y="617"/>
                    </a:lnTo>
                    <a:lnTo>
                      <a:pt x="576" y="1680"/>
                    </a:lnTo>
                    <a:lnTo>
                      <a:pt x="0" y="13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29"/>
              <p:cNvSpPr>
                <a:spLocks noChangeShapeType="1"/>
              </p:cNvSpPr>
              <p:nvPr/>
            </p:nvSpPr>
            <p:spPr bwMode="auto">
              <a:xfrm>
                <a:off x="3784" y="2319"/>
                <a:ext cx="0" cy="1785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0" name="Group 30"/>
            <p:cNvGrpSpPr>
              <a:grpSpLocks/>
            </p:cNvGrpSpPr>
            <p:nvPr/>
          </p:nvGrpSpPr>
          <p:grpSpPr bwMode="auto">
            <a:xfrm>
              <a:off x="3784" y="208"/>
              <a:ext cx="552" cy="1785"/>
              <a:chOff x="3784" y="208"/>
              <a:chExt cx="552" cy="1785"/>
            </a:xfrm>
          </p:grpSpPr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3808" y="296"/>
                <a:ext cx="528" cy="1632"/>
              </a:xfrm>
              <a:custGeom>
                <a:avLst/>
                <a:gdLst>
                  <a:gd name="T0" fmla="*/ 0 w 528"/>
                  <a:gd name="T1" fmla="*/ 1632 h 1632"/>
                  <a:gd name="T2" fmla="*/ 528 w 528"/>
                  <a:gd name="T3" fmla="*/ 1038 h 1632"/>
                  <a:gd name="T4" fmla="*/ 528 w 528"/>
                  <a:gd name="T5" fmla="*/ 0 h 1632"/>
                  <a:gd name="T6" fmla="*/ 0 w 528"/>
                  <a:gd name="T7" fmla="*/ 192 h 1632"/>
                  <a:gd name="T8" fmla="*/ 0 w 528"/>
                  <a:gd name="T9" fmla="*/ 1632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1632">
                    <a:moveTo>
                      <a:pt x="0" y="1632"/>
                    </a:moveTo>
                    <a:lnTo>
                      <a:pt x="528" y="1038"/>
                    </a:lnTo>
                    <a:lnTo>
                      <a:pt x="528" y="0"/>
                    </a:lnTo>
                    <a:lnTo>
                      <a:pt x="0" y="192"/>
                    </a:lnTo>
                    <a:lnTo>
                      <a:pt x="0" y="16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Line 32"/>
              <p:cNvSpPr>
                <a:spLocks noChangeShapeType="1"/>
              </p:cNvSpPr>
              <p:nvPr/>
            </p:nvSpPr>
            <p:spPr bwMode="auto">
              <a:xfrm>
                <a:off x="3784" y="208"/>
                <a:ext cx="0" cy="1785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354191" y="266701"/>
            <a:ext cx="4800600" cy="94615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Nếu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hẹp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dần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thi</a:t>
            </a:r>
            <a:r>
              <a:rPr lang="en-US" sz="2800" b="1" dirty="0">
                <a:latin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</a:rPr>
              <a:t>hiện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tượng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xảy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thê</a:t>
            </a:r>
            <a:r>
              <a:rPr lang="en-US" sz="2800" b="1" dirty="0">
                <a:latin typeface="Times New Roman" pitchFamily="18" charset="0"/>
              </a:rPr>
              <a:t>́ </a:t>
            </a:r>
            <a:r>
              <a:rPr lang="en-US" sz="2800" b="1" dirty="0" err="1">
                <a:latin typeface="Times New Roman" pitchFamily="18" charset="0"/>
              </a:rPr>
              <a:t>nào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398539" y="5670551"/>
            <a:ext cx="3962400" cy="946150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Sóng lệch khỏi phương truyền thẳng càng rõ</a:t>
            </a:r>
          </a:p>
        </p:txBody>
      </p:sp>
    </p:spTree>
    <p:extLst>
      <p:ext uri="{BB962C8B-B14F-4D97-AF65-F5344CB8AC3E}">
        <p14:creationId xmlns:p14="http://schemas.microsoft.com/office/powerpoint/2010/main" val="385103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" grpId="0" animBg="1"/>
      <p:bldP spid="205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5310188" y="1858963"/>
            <a:ext cx="3694112" cy="3584575"/>
            <a:chOff x="1058" y="963"/>
            <a:chExt cx="2327" cy="2258"/>
          </a:xfrm>
        </p:grpSpPr>
        <p:sp>
          <p:nvSpPr>
            <p:cNvPr id="21507" name="Oval 3"/>
            <p:cNvSpPr>
              <a:spLocks noChangeArrowheads="1"/>
            </p:cNvSpPr>
            <p:nvPr/>
          </p:nvSpPr>
          <p:spPr bwMode="auto">
            <a:xfrm>
              <a:off x="1058" y="963"/>
              <a:ext cx="2252" cy="2258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Oval 4"/>
            <p:cNvSpPr>
              <a:spLocks noChangeArrowheads="1"/>
            </p:cNvSpPr>
            <p:nvPr/>
          </p:nvSpPr>
          <p:spPr bwMode="auto">
            <a:xfrm>
              <a:off x="1218" y="1124"/>
              <a:ext cx="1931" cy="1936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1379" y="1285"/>
              <a:ext cx="1610" cy="161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1539" y="1445"/>
              <a:ext cx="1289" cy="1294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1700" y="1607"/>
              <a:ext cx="968" cy="97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1861" y="1768"/>
              <a:ext cx="646" cy="649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2022" y="1930"/>
              <a:ext cx="325" cy="32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2182" y="2090"/>
              <a:ext cx="1203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156200" y="1816100"/>
            <a:ext cx="1946275" cy="3656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1930400" y="1092200"/>
            <a:ext cx="5105400" cy="5119688"/>
            <a:chOff x="576" y="480"/>
            <a:chExt cx="3216" cy="3225"/>
          </a:xfrm>
        </p:grpSpPr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2182" y="2090"/>
              <a:ext cx="1605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8" name="Group 14"/>
            <p:cNvGrpSpPr>
              <a:grpSpLocks/>
            </p:cNvGrpSpPr>
            <p:nvPr/>
          </p:nvGrpSpPr>
          <p:grpSpPr bwMode="auto">
            <a:xfrm>
              <a:off x="576" y="480"/>
              <a:ext cx="3216" cy="3225"/>
              <a:chOff x="576" y="480"/>
              <a:chExt cx="3216" cy="3225"/>
            </a:xfrm>
          </p:grpSpPr>
          <p:sp>
            <p:nvSpPr>
              <p:cNvPr id="21519" name="Oval 15"/>
              <p:cNvSpPr>
                <a:spLocks noChangeArrowheads="1"/>
              </p:cNvSpPr>
              <p:nvPr/>
            </p:nvSpPr>
            <p:spPr bwMode="auto">
              <a:xfrm>
                <a:off x="576" y="480"/>
                <a:ext cx="3216" cy="3225"/>
              </a:xfrm>
              <a:prstGeom prst="ellipse">
                <a:avLst/>
              </a:prstGeom>
              <a:noFill/>
              <a:ln w="28575">
                <a:solidFill>
                  <a:srgbClr val="CC00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Oval 16"/>
              <p:cNvSpPr>
                <a:spLocks noChangeArrowheads="1"/>
              </p:cNvSpPr>
              <p:nvPr/>
            </p:nvSpPr>
            <p:spPr bwMode="auto">
              <a:xfrm>
                <a:off x="737" y="641"/>
                <a:ext cx="2894" cy="2903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Oval 17"/>
              <p:cNvSpPr>
                <a:spLocks noChangeArrowheads="1"/>
              </p:cNvSpPr>
              <p:nvPr/>
            </p:nvSpPr>
            <p:spPr bwMode="auto">
              <a:xfrm>
                <a:off x="897" y="802"/>
                <a:ext cx="2574" cy="2581"/>
              </a:xfrm>
              <a:prstGeom prst="ellipse">
                <a:avLst/>
              </a:prstGeom>
              <a:noFill/>
              <a:ln w="28575">
                <a:solidFill>
                  <a:srgbClr val="CC00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>
                <a:off x="1058" y="963"/>
                <a:ext cx="2252" cy="2258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1218" y="1124"/>
                <a:ext cx="1931" cy="1936"/>
              </a:xfrm>
              <a:prstGeom prst="ellipse">
                <a:avLst/>
              </a:prstGeom>
              <a:noFill/>
              <a:ln w="28575">
                <a:solidFill>
                  <a:srgbClr val="CC00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1379" y="1285"/>
                <a:ext cx="1610" cy="1614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1539" y="1445"/>
                <a:ext cx="1289" cy="1294"/>
              </a:xfrm>
              <a:prstGeom prst="ellipse">
                <a:avLst/>
              </a:prstGeom>
              <a:noFill/>
              <a:ln w="28575">
                <a:solidFill>
                  <a:srgbClr val="CC00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Oval 22"/>
              <p:cNvSpPr>
                <a:spLocks noChangeArrowheads="1"/>
              </p:cNvSpPr>
              <p:nvPr/>
            </p:nvSpPr>
            <p:spPr bwMode="auto">
              <a:xfrm>
                <a:off x="1700" y="1607"/>
                <a:ext cx="968" cy="97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1861" y="1768"/>
                <a:ext cx="646" cy="649"/>
              </a:xfrm>
              <a:prstGeom prst="ellipse">
                <a:avLst/>
              </a:prstGeom>
              <a:noFill/>
              <a:ln w="28575">
                <a:solidFill>
                  <a:srgbClr val="CC00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2022" y="1930"/>
                <a:ext cx="325" cy="325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2172" y="2065"/>
                <a:ext cx="46" cy="46"/>
              </a:xfrm>
              <a:prstGeom prst="ellipse">
                <a:avLst/>
              </a:prstGeom>
              <a:solidFill>
                <a:srgbClr val="00006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7073900" y="863600"/>
            <a:ext cx="1588" cy="5562600"/>
            <a:chOff x="3632" y="264"/>
            <a:chExt cx="0" cy="3504"/>
          </a:xfrm>
        </p:grpSpPr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3632" y="264"/>
              <a:ext cx="0" cy="17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3632" y="2040"/>
              <a:ext cx="0" cy="17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184400" y="6210300"/>
            <a:ext cx="566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Sóng nhiễu xạ qua một khe rất hẹp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3975" y="246063"/>
            <a:ext cx="6302375" cy="94615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Nếu khe hở có kích thước nhỏ hơn bước sóng thì hiện tượng xảy ra như thế nào?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3975" y="151735"/>
            <a:ext cx="7391400" cy="946150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</a:rPr>
              <a:t>khe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sóng</a:t>
            </a:r>
            <a:r>
              <a:rPr lang="en-US" sz="2800" b="1" dirty="0">
                <a:latin typeface="Times New Roman" pitchFamily="18" charset="0"/>
              </a:rPr>
              <a:t> có </a:t>
            </a:r>
            <a:r>
              <a:rPr lang="en-US" sz="2800" b="1" dirty="0" err="1">
                <a:latin typeface="Times New Roman" pitchFamily="18" charset="0"/>
              </a:rPr>
              <a:t>dạng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hình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tròn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giống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chính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đo</a:t>
            </a:r>
            <a:r>
              <a:rPr lang="en-US" sz="2800" b="1" dirty="0">
                <a:latin typeface="Times New Roman" pitchFamily="18" charset="0"/>
              </a:rPr>
              <a:t>́ là </a:t>
            </a:r>
            <a:r>
              <a:rPr lang="en-US" sz="2800" b="1" dirty="0" err="1">
                <a:latin typeface="Times New Roman" pitchFamily="18" charset="0"/>
              </a:rPr>
              <a:t>một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phát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sóng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mới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7239000" y="11938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Sóng nhiễu xạ</a:t>
            </a:r>
          </a:p>
        </p:txBody>
      </p:sp>
      <p:sp>
        <p:nvSpPr>
          <p:cNvPr id="21537" name="Freeform 33"/>
          <p:cNvSpPr>
            <a:spLocks/>
          </p:cNvSpPr>
          <p:nvPr/>
        </p:nvSpPr>
        <p:spPr bwMode="auto">
          <a:xfrm>
            <a:off x="8229600" y="1574800"/>
            <a:ext cx="76200" cy="711200"/>
          </a:xfrm>
          <a:custGeom>
            <a:avLst/>
            <a:gdLst>
              <a:gd name="T0" fmla="*/ 446 w 446"/>
              <a:gd name="T1" fmla="*/ 0 h 750"/>
              <a:gd name="T2" fmla="*/ 341 w 446"/>
              <a:gd name="T3" fmla="*/ 365 h 750"/>
              <a:gd name="T4" fmla="*/ 0 w 446"/>
              <a:gd name="T5" fmla="*/ 75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6" h="750">
                <a:moveTo>
                  <a:pt x="446" y="0"/>
                </a:moveTo>
                <a:cubicBezTo>
                  <a:pt x="429" y="61"/>
                  <a:pt x="415" y="240"/>
                  <a:pt x="341" y="365"/>
                </a:cubicBezTo>
                <a:cubicBezTo>
                  <a:pt x="267" y="490"/>
                  <a:pt x="71" y="670"/>
                  <a:pt x="0" y="750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/>
      <p:bldP spid="21534" grpId="0" animBg="1"/>
      <p:bldP spid="21534" grpId="1" animBg="1"/>
      <p:bldP spid="21535" grpId="0" animBg="1"/>
      <p:bldP spid="21536" grpId="0"/>
      <p:bldP spid="215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768" y="990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768" y="263300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dirty="0" err="1"/>
              <a:t>Hiên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nhiễu</a:t>
            </a:r>
            <a:r>
              <a:rPr lang="en-US" sz="2400" dirty="0"/>
              <a:t> </a:t>
            </a:r>
            <a:r>
              <a:rPr lang="en-US" sz="2400" dirty="0" err="1"/>
              <a:t>xạ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tỏ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393" y="533400"/>
            <a:ext cx="235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5" descr="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19876"/>
            <a:ext cx="4191000" cy="27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Soan bai\GIAOAN\giang day\Lop12\bai giang dien tu\IMG_8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261" y="3505200"/>
            <a:ext cx="4191000" cy="3384754"/>
          </a:xfrm>
          <a:prstGeom prst="rect">
            <a:avLst/>
          </a:prstGeom>
          <a:noFill/>
        </p:spPr>
      </p:pic>
      <p:pic>
        <p:nvPicPr>
          <p:cNvPr id="8" name="Picture 5" descr="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32" y="4495801"/>
            <a:ext cx="500093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00200" y="1371600"/>
            <a:ext cx="3190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103" y="1752600"/>
            <a:ext cx="459066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1958" y="3002340"/>
            <a:ext cx="3460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352800"/>
            <a:ext cx="4730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chùm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 </a:t>
            </a:r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tần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644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"/>
          <p:cNvSpPr txBox="1">
            <a:spLocks noChangeArrowheads="1"/>
          </p:cNvSpPr>
          <p:nvPr/>
        </p:nvSpPr>
        <p:spPr bwMode="auto">
          <a:xfrm>
            <a:off x="152400" y="42120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II.HIỆN TƯỢNG GIAO THOA ÁNH SÁNG: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6813" y="626895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1. </a:t>
            </a:r>
            <a:r>
              <a:rPr lang="en-US" sz="2800" dirty="0" err="1">
                <a:solidFill>
                  <a:srgbClr val="0000CC"/>
                </a:solidFill>
              </a:rPr>
              <a:t>Thí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nghiệm</a:t>
            </a:r>
            <a:r>
              <a:rPr lang="en-US" sz="2800" dirty="0">
                <a:solidFill>
                  <a:srgbClr val="0000CC"/>
                </a:solidFill>
              </a:rPr>
              <a:t> Y-</a:t>
            </a:r>
            <a:r>
              <a:rPr lang="en-US" sz="2800" dirty="0" err="1">
                <a:solidFill>
                  <a:srgbClr val="0000CC"/>
                </a:solidFill>
              </a:rPr>
              <a:t>âng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về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giao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thoa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ánh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sáng</a:t>
            </a:r>
            <a:endParaRPr lang="en-US" sz="2800" dirty="0">
              <a:solidFill>
                <a:srgbClr val="0000CC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57200" y="1828800"/>
            <a:ext cx="8382000" cy="4495800"/>
            <a:chOff x="306" y="1104"/>
            <a:chExt cx="5262" cy="2832"/>
          </a:xfrm>
        </p:grpSpPr>
        <p:pic>
          <p:nvPicPr>
            <p:cNvPr id="5" name="Picture 5" descr="untitl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" y="1104"/>
              <a:ext cx="2208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688" y="1776"/>
              <a:ext cx="2880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" pitchFamily="34" charset="0"/>
                </a:rPr>
                <a:t>Y-©</a:t>
              </a:r>
              <a:r>
                <a:rPr lang="en-US" sz="3200" b="1" dirty="0" err="1">
                  <a:solidFill>
                    <a:srgbClr val="0000CC"/>
                  </a:solidFill>
                  <a:latin typeface=".VnTime" pitchFamily="34" charset="0"/>
                </a:rPr>
                <a:t>ng</a:t>
              </a:r>
              <a:r>
                <a:rPr lang="en-US" sz="3200" b="1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</a:p>
            <a:p>
              <a:pPr algn="just">
                <a:spcBef>
                  <a:spcPct val="50000"/>
                </a:spcBef>
              </a:pP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(Thomas Young, 1773 - 1829,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nh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µ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vËt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lý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ng­êi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Anh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) </a:t>
              </a:r>
            </a:p>
            <a:p>
              <a:pPr algn="just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N¨m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1801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nh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µ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vËt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lý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Y-©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ng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®·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thùc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hiÖn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thÝ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nghiÖm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vÒ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giao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thoa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¸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nh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s¸ng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, kh¼ng ®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Þnh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gi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¶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thuyÕt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vÒ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sãng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¸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nh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.VnTime" pitchFamily="34" charset="0"/>
                </a:rPr>
                <a:t>s¸ng</a:t>
              </a:r>
              <a:r>
                <a:rPr lang="en-US" sz="2400" dirty="0">
                  <a:solidFill>
                    <a:srgbClr val="0000CC"/>
                  </a:solidFill>
                  <a:latin typeface=".VnTime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116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4572000" cy="32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86" y="3428999"/>
            <a:ext cx="45357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nterferencefig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8"/>
            <a:ext cx="4506686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2971" y="190500"/>
            <a:ext cx="4648200" cy="3238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346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2333</Words>
  <Application>Microsoft Office PowerPoint</Application>
  <PresentationFormat>Trình chiếu Trên màn hình (4:3)</PresentationFormat>
  <Paragraphs>268</Paragraphs>
  <Slides>32</Slides>
  <Notes>1</Notes>
  <HiddenSlides>3</HiddenSlides>
  <MMClips>1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44" baseType="lpstr">
      <vt:lpstr>.VnTime</vt:lpstr>
      <vt:lpstr>.VnTimeH</vt:lpstr>
      <vt:lpstr>Arial</vt:lpstr>
      <vt:lpstr>Arial Rounded MT Bold</vt:lpstr>
      <vt:lpstr>Calibri</vt:lpstr>
      <vt:lpstr>Cambria Math</vt:lpstr>
      <vt:lpstr>Symbol</vt:lpstr>
      <vt:lpstr>Times New Roman</vt:lpstr>
      <vt:lpstr>VNI-Avo</vt:lpstr>
      <vt:lpstr>VNI-Bodon-Poster</vt:lpstr>
      <vt:lpstr>Wingdings</vt:lpstr>
      <vt:lpstr>Office Theme</vt:lpstr>
      <vt:lpstr>Chương V: SÓNG ÁNH SÁNG 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Văn Hùng</cp:lastModifiedBy>
  <cp:revision>60</cp:revision>
  <dcterms:created xsi:type="dcterms:W3CDTF">2016-01-14T14:45:33Z</dcterms:created>
  <dcterms:modified xsi:type="dcterms:W3CDTF">2022-02-07T23:34:38Z</dcterms:modified>
</cp:coreProperties>
</file>